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 Bold" panose="020B0604020202020204" charset="0"/>
      <p:regular r:id="rId22"/>
    </p:embeddedFont>
    <p:embeddedFont>
      <p:font typeface="Open Sans Light" panose="020B0306030504020204" pitchFamily="34" charset="0"/>
      <p:regular r:id="rId23"/>
      <p: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11D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3041" autoAdjust="0"/>
  </p:normalViewPr>
  <p:slideViewPr>
    <p:cSldViewPr>
      <p:cViewPr varScale="1">
        <p:scale>
          <a:sx n="48" d="100"/>
          <a:sy n="48" d="100"/>
        </p:scale>
        <p:origin x="20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6439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4867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7599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9349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4694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5326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2326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983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9997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6742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513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3" name="AutoShape 3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5740" y="1028700"/>
            <a:ext cx="5493258" cy="8229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229524" y="3419452"/>
            <a:ext cx="9039503" cy="4862371"/>
            <a:chOff x="0" y="95250"/>
            <a:chExt cx="12052670" cy="648316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0"/>
              <a:ext cx="12052667" cy="351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69"/>
                </a:lnSpc>
              </a:pPr>
              <a:r>
                <a:rPr lang="en-US" sz="8800" b="1" spc="-96" dirty="0">
                  <a:solidFill>
                    <a:srgbClr val="141414"/>
                  </a:solidFill>
                  <a:latin typeface="Verdana" panose="020B0604030504040204" pitchFamily="34" charset="0"/>
                </a:rPr>
                <a:t>Preventing</a:t>
              </a:r>
            </a:p>
            <a:p>
              <a:pPr algn="r">
                <a:lnSpc>
                  <a:spcPts val="10669"/>
                </a:lnSpc>
              </a:pPr>
              <a:r>
                <a:rPr lang="en-US" sz="8800" b="1" spc="-96" dirty="0">
                  <a:solidFill>
                    <a:srgbClr val="DD211D"/>
                  </a:solidFill>
                  <a:latin typeface="Verdana" panose="020B0604030504040204" pitchFamily="34" charset="0"/>
                </a:rPr>
                <a:t>Heart Disease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16795" y="4270088"/>
              <a:ext cx="10835875" cy="2308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79"/>
                </a:lnSpc>
              </a:pPr>
              <a:r>
                <a:rPr lang="en-US" sz="3199" dirty="0">
                  <a:solidFill>
                    <a:srgbClr val="141414"/>
                  </a:solidFill>
                  <a:latin typeface="Verdana" panose="020B0604030504040204" pitchFamily="34" charset="0"/>
                </a:rPr>
                <a:t>Using analytics in cardiovascular preventative healthcare</a:t>
              </a:r>
            </a:p>
            <a:p>
              <a:pPr algn="r">
                <a:lnSpc>
                  <a:spcPts val="4479"/>
                </a:lnSpc>
              </a:pPr>
              <a:endParaRPr lang="en-US" sz="3199" dirty="0">
                <a:solidFill>
                  <a:srgbClr val="141414"/>
                </a:solidFill>
                <a:latin typeface="Verdan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13611" b="136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56604" y="4715903"/>
            <a:ext cx="14202696" cy="4542397"/>
            <a:chOff x="0" y="0"/>
            <a:chExt cx="18936928" cy="6056529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8936928" cy="4763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860"/>
                </a:lnSpc>
              </a:pPr>
              <a:r>
                <a:rPr lang="en-US" sz="12599" spc="-125" dirty="0">
                  <a:solidFill>
                    <a:srgbClr val="141414"/>
                  </a:solidFill>
                  <a:latin typeface="Verdana" panose="020B0604030504040204" pitchFamily="34" charset="0"/>
                </a:rPr>
                <a:t>Genetic </a:t>
              </a:r>
            </a:p>
            <a:p>
              <a:pPr algn="r">
                <a:lnSpc>
                  <a:spcPts val="13859"/>
                </a:lnSpc>
              </a:pPr>
              <a:r>
                <a:rPr lang="en-US" sz="12599" spc="-125" dirty="0">
                  <a:solidFill>
                    <a:srgbClr val="DD211D"/>
                  </a:solidFill>
                  <a:latin typeface="Verdana" panose="020B0604030504040204" pitchFamily="34" charset="0"/>
                </a:rPr>
                <a:t>analysis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27612" y="5433409"/>
              <a:ext cx="15809316" cy="623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20"/>
                </a:lnSpc>
              </a:pPr>
              <a:r>
                <a:rPr lang="en-US" sz="2800" dirty="0">
                  <a:solidFill>
                    <a:srgbClr val="141414"/>
                  </a:solidFill>
                  <a:latin typeface="Verdana" panose="020B0604030504040204" pitchFamily="34" charset="0"/>
                </a:rPr>
                <a:t>Polygenic risk scores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6" name="AutoShape 6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6006" b="6006"/>
          <a:stretch>
            <a:fillRect/>
          </a:stretch>
        </p:blipFill>
        <p:spPr>
          <a:xfrm>
            <a:off x="1028700" y="1066800"/>
            <a:ext cx="6214323" cy="819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62240" y="2612356"/>
            <a:ext cx="8797060" cy="4955922"/>
            <a:chOff x="0" y="9525"/>
            <a:chExt cx="11729414" cy="6607896"/>
          </a:xfrm>
        </p:grpSpPr>
        <p:sp>
          <p:nvSpPr>
            <p:cNvPr id="4" name="TextBox 4"/>
            <p:cNvSpPr txBox="1"/>
            <p:nvPr/>
          </p:nvSpPr>
          <p:spPr>
            <a:xfrm>
              <a:off x="9" y="9525"/>
              <a:ext cx="11729405" cy="2394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20"/>
                </a:lnSpc>
              </a:pPr>
              <a:r>
                <a:rPr lang="en-US" sz="6100" dirty="0">
                  <a:solidFill>
                    <a:srgbClr val="141414"/>
                  </a:solidFill>
                  <a:latin typeface="Verdana" panose="020B0604030504040204" pitchFamily="34" charset="0"/>
                </a:rPr>
                <a:t>Polygenic risk score</a:t>
              </a:r>
            </a:p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DD211D"/>
                  </a:solidFill>
                  <a:latin typeface="Verdana" panose="020B0604030504040204" pitchFamily="34" charset="0"/>
                </a:rPr>
                <a:t>PRS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01428"/>
              <a:ext cx="11170614" cy="6449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141414"/>
                  </a:solidFill>
                  <a:latin typeface="Verdana" panose="020B0604030504040204" pitchFamily="34" charset="0"/>
                </a:rPr>
                <a:t>Successfully used to predict heart disease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70761"/>
              <a:ext cx="9595370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1" lvl="1" indent="-259081">
                <a:lnSpc>
                  <a:spcPts val="360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41414"/>
                  </a:solidFill>
                  <a:latin typeface="Verdana" panose="020B0604030504040204" pitchFamily="34" charset="0"/>
                </a:rPr>
                <a:t>10,000 French Canadians</a:t>
              </a:r>
            </a:p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141414"/>
                </a:solidFill>
                <a:latin typeface="Verdana" panose="020B0604030504040204" pitchFamily="34" charset="0"/>
              </a:endParaRP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41414"/>
                  </a:solidFill>
                  <a:latin typeface="Verdana" panose="020B0604030504040204" pitchFamily="34" charset="0"/>
                </a:rPr>
                <a:t>120,000 British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8" name="AutoShape 8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4756" y="6148428"/>
            <a:ext cx="5198136" cy="3175416"/>
            <a:chOff x="0" y="-57150"/>
            <a:chExt cx="6930848" cy="42338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693084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   Cost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98973"/>
              <a:ext cx="6930848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>
                  <a:solidFill>
                    <a:srgbClr val="141414"/>
                  </a:solidFill>
                  <a:latin typeface="Verdana" panose="020B0604030504040204" pitchFamily="34" charset="0"/>
                </a:rPr>
                <a:t>Can be prohibitive for new and emerging methods</a:t>
              </a:r>
            </a:p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141414"/>
                </a:solidFill>
                <a:latin typeface="Verdana" panose="020B0604030504040204" pitchFamily="34" charset="0"/>
              </a:endParaRPr>
            </a:p>
            <a:p>
              <a:pPr>
                <a:lnSpc>
                  <a:spcPts val="3600"/>
                </a:lnSpc>
              </a:pPr>
              <a:r>
                <a:rPr lang="en-US" sz="2400" dirty="0">
                  <a:solidFill>
                    <a:srgbClr val="141414"/>
                  </a:solidFill>
                  <a:latin typeface="Verdana" panose="020B0604030504040204" pitchFamily="34" charset="0"/>
                </a:rPr>
                <a:t>Biggest impact is to those least able to afford it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61164" y="6148428"/>
            <a:ext cx="5198136" cy="3175416"/>
            <a:chOff x="0" y="-57150"/>
            <a:chExt cx="6930848" cy="4233889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693084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   Applicability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98973"/>
              <a:ext cx="6930848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>
                  <a:solidFill>
                    <a:srgbClr val="141414"/>
                  </a:solidFill>
                  <a:latin typeface="Verdana" panose="020B0604030504040204" pitchFamily="34" charset="0"/>
                </a:rPr>
                <a:t>PRS is only applicable to others with similar ancestry</a:t>
              </a:r>
            </a:p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141414"/>
                </a:solidFill>
                <a:latin typeface="Verdana" panose="020B0604030504040204" pitchFamily="34" charset="0"/>
              </a:endParaRPr>
            </a:p>
            <a:p>
              <a:pPr>
                <a:lnSpc>
                  <a:spcPts val="3600"/>
                </a:lnSpc>
              </a:pPr>
              <a:r>
                <a:rPr lang="en-US" sz="2400" dirty="0">
                  <a:solidFill>
                    <a:srgbClr val="141414"/>
                  </a:solidFill>
                  <a:latin typeface="Verdana" panose="020B0604030504040204" pitchFamily="34" charset="0"/>
                </a:rPr>
                <a:t>Limited focus to date beyond European ancestries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16176" y="2317363"/>
            <a:ext cx="1318188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 dirty="0">
                <a:solidFill>
                  <a:srgbClr val="DD211D"/>
                </a:solidFill>
                <a:latin typeface="Verdana" panose="020B0604030504040204" pitchFamily="34" charset="0"/>
              </a:rPr>
              <a:t>Challenges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0" name="AutoShape 10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E4F5FCB-8D5A-49F9-856E-ACF0808F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92" y="6058139"/>
            <a:ext cx="342857" cy="6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FE3BD1-4199-4365-B4EB-F007D7FF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4021" y="6036250"/>
            <a:ext cx="714286" cy="5714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13611" b="136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6604" y="4839728"/>
            <a:ext cx="14202696" cy="356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59"/>
              </a:lnSpc>
            </a:pPr>
            <a:r>
              <a:rPr lang="en-US" sz="12599" spc="-125" dirty="0">
                <a:solidFill>
                  <a:srgbClr val="DD211D"/>
                </a:solidFill>
                <a:latin typeface="Verdana" panose="020B0604030504040204" pitchFamily="34" charset="0"/>
              </a:rPr>
              <a:t>Primary care</a:t>
            </a:r>
            <a:r>
              <a:rPr lang="en-US" sz="12599" spc="-125" dirty="0">
                <a:solidFill>
                  <a:srgbClr val="141414"/>
                </a:solidFill>
                <a:latin typeface="Verdana" panose="020B0604030504040204" pitchFamily="34" charset="0"/>
              </a:rPr>
              <a:t> </a:t>
            </a:r>
          </a:p>
          <a:p>
            <a:pPr algn="r">
              <a:lnSpc>
                <a:spcPts val="13859"/>
              </a:lnSpc>
            </a:pPr>
            <a:r>
              <a:rPr lang="en-US" sz="12599" spc="-125" dirty="0">
                <a:solidFill>
                  <a:srgbClr val="000000"/>
                </a:solidFill>
                <a:latin typeface="Verdana" panose="020B0604030504040204" pitchFamily="34" charset="0"/>
              </a:rPr>
              <a:t>use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4" name="AutoShape 4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823" r="5823"/>
          <a:stretch>
            <a:fillRect/>
          </a:stretch>
        </p:blipFill>
        <p:spPr>
          <a:xfrm>
            <a:off x="8123965" y="1028700"/>
            <a:ext cx="3355537" cy="25350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5864" r="5864"/>
          <a:stretch>
            <a:fillRect/>
          </a:stretch>
        </p:blipFill>
        <p:spPr>
          <a:xfrm>
            <a:off x="8123965" y="3875964"/>
            <a:ext cx="3355537" cy="25350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5850" r="5850"/>
          <a:stretch>
            <a:fillRect/>
          </a:stretch>
        </p:blipFill>
        <p:spPr>
          <a:xfrm>
            <a:off x="8123965" y="6723228"/>
            <a:ext cx="3355537" cy="25350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37282" y="3696702"/>
            <a:ext cx="5682668" cy="3144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 spc="48" dirty="0">
                <a:solidFill>
                  <a:srgbClr val="DD211D"/>
                </a:solidFill>
                <a:latin typeface="Verdana" panose="020B0604030504040204" pitchFamily="34" charset="0"/>
              </a:rPr>
              <a:t>Increased use </a:t>
            </a:r>
            <a:r>
              <a:rPr lang="en-US" sz="4800" spc="48" dirty="0">
                <a:solidFill>
                  <a:srgbClr val="141414"/>
                </a:solidFill>
                <a:latin typeface="Verdana" panose="020B0604030504040204" pitchFamily="34" charset="0"/>
              </a:rPr>
              <a:t>will help patients now and reduce  challenges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67769" y="1597449"/>
            <a:ext cx="4229500" cy="1884570"/>
            <a:chOff x="0" y="-57150"/>
            <a:chExt cx="5639333" cy="2512760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5639333" cy="1283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 dirty="0">
                  <a:solidFill>
                    <a:srgbClr val="DD211D"/>
                  </a:solidFill>
                  <a:latin typeface="Verdana" panose="020B0604030504040204" pitchFamily="34" charset="0"/>
                </a:rPr>
                <a:t>Prevention for current patients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23618"/>
              <a:ext cx="5639333" cy="1031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Verdana" panose="020B0604030504040204" pitchFamily="34" charset="0"/>
                </a:rPr>
                <a:t>These tools can help your patients now.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67769" y="4444712"/>
            <a:ext cx="4229500" cy="1799341"/>
            <a:chOff x="0" y="-57150"/>
            <a:chExt cx="5639333" cy="23991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5639333" cy="623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 dirty="0">
                  <a:solidFill>
                    <a:srgbClr val="DD211D"/>
                  </a:solidFill>
                  <a:latin typeface="Verdana" panose="020B0604030504040204" pitchFamily="34" charset="0"/>
                </a:rPr>
                <a:t>Lower future costs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62820"/>
              <a:ext cx="5639333" cy="1579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Verdana" panose="020B0604030504040204" pitchFamily="34" charset="0"/>
                </a:rPr>
                <a:t>Increased use tends to lower costs to allow for broader use in the future.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67769" y="7044177"/>
            <a:ext cx="4229500" cy="1799341"/>
            <a:chOff x="0" y="-57150"/>
            <a:chExt cx="5639333" cy="239912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5639333" cy="623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 dirty="0">
                  <a:solidFill>
                    <a:srgbClr val="DD211D"/>
                  </a:solidFill>
                  <a:latin typeface="Verdana" panose="020B0604030504040204" pitchFamily="34" charset="0"/>
                </a:rPr>
                <a:t>Increase data pool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62820"/>
              <a:ext cx="5639333" cy="1579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Verdana" panose="020B0604030504040204" pitchFamily="34" charset="0"/>
                </a:rPr>
                <a:t>Increase use can expand the data available to other ancestries.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6" name="AutoShape 16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9584" t="3523" r="29584"/>
          <a:stretch>
            <a:fillRect/>
          </a:stretch>
        </p:blipFill>
        <p:spPr>
          <a:xfrm>
            <a:off x="10893150" y="0"/>
            <a:ext cx="4107638" cy="678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21542" b="21542"/>
          <a:stretch>
            <a:fillRect/>
          </a:stretch>
        </p:blipFill>
        <p:spPr>
          <a:xfrm>
            <a:off x="5635350" y="6972300"/>
            <a:ext cx="9174938" cy="350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6915" r="6915"/>
          <a:stretch>
            <a:fillRect/>
          </a:stretch>
        </p:blipFill>
        <p:spPr>
          <a:xfrm>
            <a:off x="895350" y="6972300"/>
            <a:ext cx="4549500" cy="3524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26647" r="26647"/>
          <a:stretch>
            <a:fillRect/>
          </a:stretch>
        </p:blipFill>
        <p:spPr>
          <a:xfrm>
            <a:off x="15000789" y="-171450"/>
            <a:ext cx="3478988" cy="49720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2337" r="2337"/>
          <a:stretch>
            <a:fillRect/>
          </a:stretch>
        </p:blipFill>
        <p:spPr>
          <a:xfrm>
            <a:off x="15000789" y="4991100"/>
            <a:ext cx="3517088" cy="54864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FDFCFC"/>
          </a:solidFill>
        </p:spPr>
      </p:sp>
      <p:grpSp>
        <p:nvGrpSpPr>
          <p:cNvPr id="8" name="Group 8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9" name="AutoShape 9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 l="5562" r="5562"/>
          <a:stretch>
            <a:fillRect/>
          </a:stretch>
        </p:blipFill>
        <p:spPr>
          <a:xfrm>
            <a:off x="1028700" y="6972300"/>
            <a:ext cx="4416150" cy="331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000789" y="4991100"/>
            <a:ext cx="3836599" cy="575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 r="17339"/>
          <a:stretch>
            <a:fillRect/>
          </a:stretch>
        </p:blipFill>
        <p:spPr>
          <a:xfrm>
            <a:off x="1028700" y="6972300"/>
            <a:ext cx="4416150" cy="3562776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81335" y="1352905"/>
            <a:ext cx="7708029" cy="2921910"/>
            <a:chOff x="0" y="-66675"/>
            <a:chExt cx="8143624" cy="389587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207667"/>
              <a:ext cx="8143624" cy="621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dirty="0">
                  <a:solidFill>
                    <a:schemeClr val="bg1"/>
                  </a:solidFill>
                  <a:latin typeface="Verdana" panose="020B0604030504040204" pitchFamily="34" charset="0"/>
                </a:rPr>
                <a:t>Prevent Heart Disease one person at a time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8143624" cy="346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0"/>
                </a:lnSpc>
              </a:pPr>
              <a:r>
                <a:rPr lang="en-US" sz="4000" b="1" dirty="0">
                  <a:solidFill>
                    <a:srgbClr val="FDFCFC"/>
                  </a:solidFill>
                  <a:latin typeface="Verdana" panose="020B0604030504040204" pitchFamily="34" charset="0"/>
                </a:rPr>
                <a:t>Using </a:t>
              </a:r>
              <a:r>
                <a:rPr lang="en-US" sz="40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analytics </a:t>
              </a:r>
              <a:r>
                <a:rPr lang="en-US" sz="4000" b="1" dirty="0">
                  <a:solidFill>
                    <a:srgbClr val="FDFCFC"/>
                  </a:solidFill>
                  <a:latin typeface="Verdana" panose="020B0604030504040204" pitchFamily="34" charset="0"/>
                </a:rPr>
                <a:t>in cardiovascular preventative healthcare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41" y="4058543"/>
            <a:ext cx="6286896" cy="220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141414"/>
                </a:solidFill>
                <a:latin typeface="Verdana" panose="020B0604030504040204" pitchFamily="34" charset="0"/>
              </a:rPr>
              <a:t>Our </a:t>
            </a:r>
            <a:r>
              <a:rPr lang="en-US" sz="7200" dirty="0">
                <a:solidFill>
                  <a:srgbClr val="DD211D"/>
                </a:solidFill>
                <a:latin typeface="Verdana" panose="020B0604030504040204" pitchFamily="34" charset="0"/>
              </a:rPr>
              <a:t>topics</a:t>
            </a:r>
            <a:r>
              <a:rPr lang="en-US" sz="7200" dirty="0">
                <a:solidFill>
                  <a:srgbClr val="141414"/>
                </a:solidFill>
                <a:latin typeface="Verdana" panose="020B0604030504040204" pitchFamily="34" charset="0"/>
              </a:rPr>
              <a:t> for today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947372" y="3918486"/>
            <a:ext cx="5953074" cy="2479743"/>
            <a:chOff x="0" y="-66675"/>
            <a:chExt cx="7937432" cy="3306325"/>
          </a:xfrm>
        </p:grpSpPr>
        <p:sp>
          <p:nvSpPr>
            <p:cNvPr id="4" name="TextBox 4"/>
            <p:cNvSpPr txBox="1"/>
            <p:nvPr/>
          </p:nvSpPr>
          <p:spPr>
            <a:xfrm>
              <a:off x="4" y="-66675"/>
              <a:ext cx="7937428" cy="729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b="1" dirty="0">
                  <a:solidFill>
                    <a:srgbClr val="141414"/>
                  </a:solidFill>
                  <a:latin typeface="Verdana" panose="020B0604030504040204" pitchFamily="34" charset="0"/>
                </a:rPr>
                <a:t>Key points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85214"/>
              <a:ext cx="7937428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>
                  <a:solidFill>
                    <a:srgbClr val="141414"/>
                  </a:solidFill>
                  <a:latin typeface="Verdana" panose="020B0604030504040204" pitchFamily="34" charset="0"/>
                </a:rPr>
                <a:t>- Medical History Analysis</a:t>
              </a:r>
            </a:p>
            <a:p>
              <a:pPr>
                <a:lnSpc>
                  <a:spcPts val="4200"/>
                </a:lnSpc>
              </a:pPr>
              <a:r>
                <a:rPr lang="en-US" sz="2800" dirty="0">
                  <a:solidFill>
                    <a:srgbClr val="141414"/>
                  </a:solidFill>
                  <a:latin typeface="Verdana" panose="020B0604030504040204" pitchFamily="34" charset="0"/>
                </a:rPr>
                <a:t>- Genetic Analysis</a:t>
              </a:r>
            </a:p>
            <a:p>
              <a:pPr>
                <a:lnSpc>
                  <a:spcPts val="4200"/>
                </a:lnSpc>
              </a:pPr>
              <a:r>
                <a:rPr lang="en-US" sz="2800" dirty="0">
                  <a:solidFill>
                    <a:srgbClr val="141414"/>
                  </a:solidFill>
                  <a:latin typeface="Verdana" panose="020B0604030504040204" pitchFamily="34" charset="0"/>
                </a:rPr>
                <a:t>- Use by primary care physicians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7" name="AutoShape 7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8" name="AutoShape 8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FDFCFC"/>
          </a:solidFill>
        </p:spPr>
      </p:sp>
      <p:grpSp>
        <p:nvGrpSpPr>
          <p:cNvPr id="3" name="Group 3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4" name="AutoShape 4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22603" y="3510159"/>
            <a:ext cx="16242632" cy="2661987"/>
            <a:chOff x="0" y="0"/>
            <a:chExt cx="21656842" cy="3549316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1656842" cy="3549316"/>
              <a:chOff x="0" y="0"/>
              <a:chExt cx="27940000" cy="457905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6351" y="0"/>
                <a:ext cx="27907228" cy="4579099"/>
              </a:xfrm>
              <a:custGeom>
                <a:avLst/>
                <a:gdLst/>
                <a:ahLst/>
                <a:cxnLst/>
                <a:rect l="l" t="t" r="r" b="b"/>
                <a:pathLst>
                  <a:path w="27907228" h="4579099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lnTo>
                      <a:pt x="3285649" y="0"/>
                    </a:ln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29"/>
                      <a:pt x="3073982" y="211667"/>
                    </a:cubicBezTo>
                    <a:lnTo>
                      <a:pt x="3073982" y="282222"/>
                    </a:lnTo>
                    <a:cubicBezTo>
                      <a:pt x="3074503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8004" y="398753"/>
                      <a:pt x="4502617" y="492944"/>
                      <a:pt x="4619149" y="492944"/>
                    </a:cubicBezTo>
                    <a:cubicBezTo>
                      <a:pt x="4735681" y="492944"/>
                      <a:pt x="4830294" y="398753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close/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6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8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2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800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6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close/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1504" y="398753"/>
                      <a:pt x="5836117" y="492944"/>
                      <a:pt x="5952649" y="492944"/>
                    </a:cubicBezTo>
                    <a:cubicBezTo>
                      <a:pt x="6069181" y="492944"/>
                      <a:pt x="6163794" y="398753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close/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6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2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300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6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close/>
                    <a:moveTo>
                      <a:pt x="7286149" y="0"/>
                    </a:moveTo>
                    <a:cubicBezTo>
                      <a:pt x="7230011" y="0"/>
                      <a:pt x="7176173" y="22300"/>
                      <a:pt x="7136478" y="61996"/>
                    </a:cubicBezTo>
                    <a:cubicBezTo>
                      <a:pt x="7096782" y="101691"/>
                      <a:pt x="7074482" y="155529"/>
                      <a:pt x="7074482" y="211667"/>
                    </a:cubicBezTo>
                    <a:lnTo>
                      <a:pt x="7074482" y="282222"/>
                    </a:lnTo>
                    <a:cubicBezTo>
                      <a:pt x="7075003" y="398753"/>
                      <a:pt x="7169617" y="492945"/>
                      <a:pt x="7286149" y="492945"/>
                    </a:cubicBezTo>
                    <a:cubicBezTo>
                      <a:pt x="7402681" y="492945"/>
                      <a:pt x="7497295" y="398753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155529"/>
                      <a:pt x="7475516" y="101691"/>
                      <a:pt x="7435820" y="61996"/>
                    </a:cubicBezTo>
                    <a:cubicBezTo>
                      <a:pt x="7396125" y="22300"/>
                      <a:pt x="7342287" y="0"/>
                      <a:pt x="7286149" y="0"/>
                    </a:cubicBezTo>
                    <a:close/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close/>
                    <a:moveTo>
                      <a:pt x="8619649" y="0"/>
                    </a:moveTo>
                    <a:cubicBezTo>
                      <a:pt x="8563511" y="0"/>
                      <a:pt x="8509673" y="22300"/>
                      <a:pt x="8469978" y="61996"/>
                    </a:cubicBezTo>
                    <a:cubicBezTo>
                      <a:pt x="8430282" y="101691"/>
                      <a:pt x="8407982" y="155529"/>
                      <a:pt x="8407982" y="211667"/>
                    </a:cubicBezTo>
                    <a:lnTo>
                      <a:pt x="8407982" y="282222"/>
                    </a:lnTo>
                    <a:cubicBezTo>
                      <a:pt x="8408503" y="398753"/>
                      <a:pt x="8503117" y="492945"/>
                      <a:pt x="8619649" y="492945"/>
                    </a:cubicBezTo>
                    <a:cubicBezTo>
                      <a:pt x="8736181" y="492945"/>
                      <a:pt x="8830795" y="398753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155529"/>
                      <a:pt x="8809016" y="101691"/>
                      <a:pt x="8769320" y="61996"/>
                    </a:cubicBezTo>
                    <a:cubicBezTo>
                      <a:pt x="8729625" y="22300"/>
                      <a:pt x="8675787" y="0"/>
                      <a:pt x="8619649" y="0"/>
                    </a:cubicBezTo>
                    <a:close/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close/>
                    <a:moveTo>
                      <a:pt x="9953149" y="0"/>
                    </a:moveTo>
                    <a:cubicBezTo>
                      <a:pt x="9897011" y="0"/>
                      <a:pt x="9843173" y="22300"/>
                      <a:pt x="9803478" y="61996"/>
                    </a:cubicBezTo>
                    <a:cubicBezTo>
                      <a:pt x="9763782" y="101691"/>
                      <a:pt x="9741482" y="155529"/>
                      <a:pt x="9741482" y="211667"/>
                    </a:cubicBezTo>
                    <a:lnTo>
                      <a:pt x="9741482" y="282222"/>
                    </a:lnTo>
                    <a:cubicBezTo>
                      <a:pt x="9742003" y="398753"/>
                      <a:pt x="9836617" y="492945"/>
                      <a:pt x="9953149" y="492945"/>
                    </a:cubicBezTo>
                    <a:cubicBezTo>
                      <a:pt x="10069681" y="492945"/>
                      <a:pt x="10164295" y="398753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155529"/>
                      <a:pt x="10142516" y="101691"/>
                      <a:pt x="10102820" y="61996"/>
                    </a:cubicBezTo>
                    <a:cubicBezTo>
                      <a:pt x="10063125" y="22300"/>
                      <a:pt x="10009287" y="0"/>
                      <a:pt x="9953149" y="0"/>
                    </a:cubicBezTo>
                    <a:close/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  <a:close/>
                    <a:moveTo>
                      <a:pt x="11286649" y="0"/>
                    </a:moveTo>
                    <a:cubicBezTo>
                      <a:pt x="11230511" y="0"/>
                      <a:pt x="11176673" y="22300"/>
                      <a:pt x="11136978" y="61996"/>
                    </a:cubicBezTo>
                    <a:cubicBezTo>
                      <a:pt x="11097282" y="101691"/>
                      <a:pt x="11074982" y="155529"/>
                      <a:pt x="11074982" y="211667"/>
                    </a:cubicBezTo>
                    <a:lnTo>
                      <a:pt x="11074982" y="282222"/>
                    </a:lnTo>
                    <a:cubicBezTo>
                      <a:pt x="11075503" y="398753"/>
                      <a:pt x="11170117" y="492945"/>
                      <a:pt x="11286649" y="492945"/>
                    </a:cubicBezTo>
                    <a:cubicBezTo>
                      <a:pt x="11403181" y="492945"/>
                      <a:pt x="11497795" y="398753"/>
                      <a:pt x="11498316" y="282222"/>
                    </a:cubicBezTo>
                    <a:lnTo>
                      <a:pt x="11498316" y="211667"/>
                    </a:lnTo>
                    <a:cubicBezTo>
                      <a:pt x="11498316" y="155529"/>
                      <a:pt x="11476016" y="101691"/>
                      <a:pt x="11436320" y="61996"/>
                    </a:cubicBezTo>
                    <a:cubicBezTo>
                      <a:pt x="11396625" y="22300"/>
                      <a:pt x="11342787" y="0"/>
                      <a:pt x="11286649" y="0"/>
                    </a:cubicBezTo>
                    <a:close/>
                    <a:moveTo>
                      <a:pt x="11067433" y="969998"/>
                    </a:moveTo>
                    <a:cubicBezTo>
                      <a:pt x="11068632" y="961884"/>
                      <a:pt x="11057203" y="958709"/>
                      <a:pt x="11054028" y="966258"/>
                    </a:cubicBezTo>
                    <a:lnTo>
                      <a:pt x="10900004" y="1325598"/>
                    </a:lnTo>
                    <a:cubicBezTo>
                      <a:pt x="10877748" y="1377518"/>
                      <a:pt x="10826672" y="1411161"/>
                      <a:pt x="10770182" y="1411111"/>
                    </a:cubicBezTo>
                    <a:lnTo>
                      <a:pt x="10705130" y="1411111"/>
                    </a:lnTo>
                    <a:cubicBezTo>
                      <a:pt x="10693266" y="1411122"/>
                      <a:pt x="10682191" y="1405168"/>
                      <a:pt x="10675655" y="1395265"/>
                    </a:cubicBezTo>
                    <a:cubicBezTo>
                      <a:pt x="10669120" y="1385363"/>
                      <a:pt x="10668000" y="1372839"/>
                      <a:pt x="10672675" y="1361934"/>
                    </a:cubicBezTo>
                    <a:lnTo>
                      <a:pt x="10863316" y="917222"/>
                    </a:lnTo>
                    <a:lnTo>
                      <a:pt x="10933448" y="741821"/>
                    </a:lnTo>
                    <a:cubicBezTo>
                      <a:pt x="10976318" y="634683"/>
                      <a:pt x="11080094" y="564437"/>
                      <a:pt x="11195491" y="564444"/>
                    </a:cubicBezTo>
                    <a:lnTo>
                      <a:pt x="11377807" y="564444"/>
                    </a:lnTo>
                    <a:cubicBezTo>
                      <a:pt x="11493204" y="564437"/>
                      <a:pt x="11596980" y="634683"/>
                      <a:pt x="11639850" y="741821"/>
                    </a:cubicBezTo>
                    <a:lnTo>
                      <a:pt x="11709982" y="917222"/>
                    </a:lnTo>
                    <a:lnTo>
                      <a:pt x="11900553" y="1361934"/>
                    </a:lnTo>
                    <a:cubicBezTo>
                      <a:pt x="11905228" y="1372839"/>
                      <a:pt x="11904107" y="1385363"/>
                      <a:pt x="11897572" y="1395265"/>
                    </a:cubicBezTo>
                    <a:cubicBezTo>
                      <a:pt x="11891037" y="1405168"/>
                      <a:pt x="11879962" y="1411122"/>
                      <a:pt x="11868097" y="1411111"/>
                    </a:cubicBezTo>
                    <a:lnTo>
                      <a:pt x="11803045" y="1411111"/>
                    </a:lnTo>
                    <a:cubicBezTo>
                      <a:pt x="11746607" y="1411105"/>
                      <a:pt x="11695601" y="1377471"/>
                      <a:pt x="11673364" y="1325598"/>
                    </a:cubicBezTo>
                    <a:lnTo>
                      <a:pt x="11519341" y="966258"/>
                    </a:lnTo>
                    <a:cubicBezTo>
                      <a:pt x="11516095" y="958709"/>
                      <a:pt x="11504736" y="961884"/>
                      <a:pt x="11505865" y="969998"/>
                    </a:cubicBezTo>
                    <a:lnTo>
                      <a:pt x="11568871" y="1411111"/>
                    </a:lnTo>
                    <a:lnTo>
                      <a:pt x="11636252" y="2219607"/>
                    </a:lnTo>
                    <a:cubicBezTo>
                      <a:pt x="11637060" y="2229429"/>
                      <a:pt x="11633722" y="2239141"/>
                      <a:pt x="11627048" y="2246392"/>
                    </a:cubicBezTo>
                    <a:cubicBezTo>
                      <a:pt x="11620374" y="2253643"/>
                      <a:pt x="11610970" y="2257771"/>
                      <a:pt x="11601115" y="2257778"/>
                    </a:cubicBezTo>
                    <a:lnTo>
                      <a:pt x="11547281" y="2257778"/>
                    </a:lnTo>
                    <a:cubicBezTo>
                      <a:pt x="11478299" y="2257786"/>
                      <a:pt x="11419422" y="2207921"/>
                      <a:pt x="11408075" y="2139879"/>
                    </a:cubicBezTo>
                    <a:lnTo>
                      <a:pt x="11293704" y="1452880"/>
                    </a:lnTo>
                    <a:cubicBezTo>
                      <a:pt x="11292364" y="1444978"/>
                      <a:pt x="11281075" y="1444978"/>
                      <a:pt x="11279735" y="1452880"/>
                    </a:cubicBezTo>
                    <a:lnTo>
                      <a:pt x="11165294" y="2139879"/>
                    </a:lnTo>
                    <a:cubicBezTo>
                      <a:pt x="11153942" y="2207948"/>
                      <a:pt x="11095025" y="2257821"/>
                      <a:pt x="11026017" y="2257778"/>
                    </a:cubicBezTo>
                    <a:lnTo>
                      <a:pt x="10972183" y="2257778"/>
                    </a:lnTo>
                    <a:cubicBezTo>
                      <a:pt x="10962328" y="2257771"/>
                      <a:pt x="10952924" y="2253643"/>
                      <a:pt x="10946250" y="2246392"/>
                    </a:cubicBezTo>
                    <a:cubicBezTo>
                      <a:pt x="10939576" y="2239141"/>
                      <a:pt x="10936238" y="2229429"/>
                      <a:pt x="10937046" y="2219607"/>
                    </a:cubicBezTo>
                    <a:lnTo>
                      <a:pt x="11004427" y="1411111"/>
                    </a:lnTo>
                    <a:lnTo>
                      <a:pt x="11067433" y="969998"/>
                    </a:lnTo>
                    <a:close/>
                    <a:moveTo>
                      <a:pt x="12620149" y="0"/>
                    </a:moveTo>
                    <a:cubicBezTo>
                      <a:pt x="12564011" y="0"/>
                      <a:pt x="12510173" y="22300"/>
                      <a:pt x="12470478" y="61996"/>
                    </a:cubicBezTo>
                    <a:cubicBezTo>
                      <a:pt x="12430782" y="101691"/>
                      <a:pt x="12408482" y="155529"/>
                      <a:pt x="12408482" y="211667"/>
                    </a:cubicBezTo>
                    <a:lnTo>
                      <a:pt x="12408482" y="282222"/>
                    </a:lnTo>
                    <a:cubicBezTo>
                      <a:pt x="12409003" y="398753"/>
                      <a:pt x="12503617" y="492945"/>
                      <a:pt x="12620149" y="492945"/>
                    </a:cubicBezTo>
                    <a:cubicBezTo>
                      <a:pt x="12736681" y="492945"/>
                      <a:pt x="12831295" y="398753"/>
                      <a:pt x="12831816" y="282222"/>
                    </a:cubicBezTo>
                    <a:lnTo>
                      <a:pt x="12831816" y="211667"/>
                    </a:lnTo>
                    <a:cubicBezTo>
                      <a:pt x="12831816" y="155529"/>
                      <a:pt x="12809516" y="101691"/>
                      <a:pt x="12769820" y="61996"/>
                    </a:cubicBezTo>
                    <a:cubicBezTo>
                      <a:pt x="12730125" y="22300"/>
                      <a:pt x="12676287" y="0"/>
                      <a:pt x="12620149" y="0"/>
                    </a:cubicBezTo>
                    <a:close/>
                    <a:moveTo>
                      <a:pt x="12400933" y="969998"/>
                    </a:moveTo>
                    <a:cubicBezTo>
                      <a:pt x="12402132" y="961884"/>
                      <a:pt x="12390703" y="958709"/>
                      <a:pt x="12387528" y="966258"/>
                    </a:cubicBezTo>
                    <a:lnTo>
                      <a:pt x="12233504" y="1325598"/>
                    </a:lnTo>
                    <a:cubicBezTo>
                      <a:pt x="12211248" y="1377518"/>
                      <a:pt x="12160172" y="1411161"/>
                      <a:pt x="12103682" y="1411111"/>
                    </a:cubicBezTo>
                    <a:lnTo>
                      <a:pt x="12038630" y="1411111"/>
                    </a:lnTo>
                    <a:cubicBezTo>
                      <a:pt x="12026766" y="1411122"/>
                      <a:pt x="12015691" y="1405168"/>
                      <a:pt x="12009155" y="1395265"/>
                    </a:cubicBezTo>
                    <a:cubicBezTo>
                      <a:pt x="12002620" y="1385363"/>
                      <a:pt x="12001500" y="1372839"/>
                      <a:pt x="12006175" y="1361934"/>
                    </a:cubicBezTo>
                    <a:lnTo>
                      <a:pt x="12196816" y="917222"/>
                    </a:lnTo>
                    <a:lnTo>
                      <a:pt x="12266948" y="741821"/>
                    </a:lnTo>
                    <a:cubicBezTo>
                      <a:pt x="12309818" y="634683"/>
                      <a:pt x="12413594" y="564437"/>
                      <a:pt x="12528991" y="564444"/>
                    </a:cubicBezTo>
                    <a:lnTo>
                      <a:pt x="12711307" y="564444"/>
                    </a:lnTo>
                    <a:cubicBezTo>
                      <a:pt x="12826704" y="564437"/>
                      <a:pt x="12930480" y="634683"/>
                      <a:pt x="12973350" y="741821"/>
                    </a:cubicBezTo>
                    <a:lnTo>
                      <a:pt x="13043483" y="917222"/>
                    </a:lnTo>
                    <a:lnTo>
                      <a:pt x="13234053" y="1361934"/>
                    </a:lnTo>
                    <a:cubicBezTo>
                      <a:pt x="13238727" y="1372839"/>
                      <a:pt x="13237607" y="1385363"/>
                      <a:pt x="13231071" y="1395265"/>
                    </a:cubicBezTo>
                    <a:cubicBezTo>
                      <a:pt x="13224537" y="1405168"/>
                      <a:pt x="13213462" y="1411122"/>
                      <a:pt x="13201597" y="1411111"/>
                    </a:cubicBezTo>
                    <a:lnTo>
                      <a:pt x="13136545" y="1411111"/>
                    </a:lnTo>
                    <a:cubicBezTo>
                      <a:pt x="13080107" y="1411105"/>
                      <a:pt x="13029101" y="1377471"/>
                      <a:pt x="13006863" y="1325598"/>
                    </a:cubicBezTo>
                    <a:lnTo>
                      <a:pt x="12852841" y="966258"/>
                    </a:lnTo>
                    <a:cubicBezTo>
                      <a:pt x="12849595" y="958709"/>
                      <a:pt x="12838236" y="961884"/>
                      <a:pt x="12839365" y="969998"/>
                    </a:cubicBezTo>
                    <a:lnTo>
                      <a:pt x="12902371" y="1411111"/>
                    </a:lnTo>
                    <a:lnTo>
                      <a:pt x="12969752" y="2219607"/>
                    </a:lnTo>
                    <a:cubicBezTo>
                      <a:pt x="12970560" y="2229429"/>
                      <a:pt x="12967222" y="2239141"/>
                      <a:pt x="12960548" y="2246392"/>
                    </a:cubicBezTo>
                    <a:cubicBezTo>
                      <a:pt x="12953874" y="2253643"/>
                      <a:pt x="12944470" y="2257771"/>
                      <a:pt x="12934615" y="2257778"/>
                    </a:cubicBezTo>
                    <a:lnTo>
                      <a:pt x="12880781" y="2257778"/>
                    </a:lnTo>
                    <a:cubicBezTo>
                      <a:pt x="12811799" y="2257786"/>
                      <a:pt x="12752922" y="2207921"/>
                      <a:pt x="12741575" y="2139879"/>
                    </a:cubicBezTo>
                    <a:lnTo>
                      <a:pt x="12627204" y="1452880"/>
                    </a:lnTo>
                    <a:cubicBezTo>
                      <a:pt x="12625864" y="1444978"/>
                      <a:pt x="12614575" y="1444978"/>
                      <a:pt x="12613235" y="1452880"/>
                    </a:cubicBezTo>
                    <a:lnTo>
                      <a:pt x="12498794" y="2139879"/>
                    </a:lnTo>
                    <a:cubicBezTo>
                      <a:pt x="12487442" y="2207948"/>
                      <a:pt x="12428525" y="2257821"/>
                      <a:pt x="12359517" y="2257778"/>
                    </a:cubicBezTo>
                    <a:lnTo>
                      <a:pt x="12305683" y="2257778"/>
                    </a:lnTo>
                    <a:cubicBezTo>
                      <a:pt x="12295828" y="2257771"/>
                      <a:pt x="12286424" y="2253643"/>
                      <a:pt x="12279750" y="2246392"/>
                    </a:cubicBezTo>
                    <a:cubicBezTo>
                      <a:pt x="12273076" y="2239141"/>
                      <a:pt x="12269738" y="2229429"/>
                      <a:pt x="12270546" y="2219607"/>
                    </a:cubicBezTo>
                    <a:lnTo>
                      <a:pt x="12337927" y="1411111"/>
                    </a:lnTo>
                    <a:lnTo>
                      <a:pt x="12400933" y="969998"/>
                    </a:lnTo>
                    <a:close/>
                    <a:moveTo>
                      <a:pt x="13953649" y="0"/>
                    </a:moveTo>
                    <a:cubicBezTo>
                      <a:pt x="13836749" y="0"/>
                      <a:pt x="13741983" y="94767"/>
                      <a:pt x="13741983" y="211667"/>
                    </a:cubicBezTo>
                    <a:lnTo>
                      <a:pt x="13741983" y="282222"/>
                    </a:lnTo>
                    <a:cubicBezTo>
                      <a:pt x="13742504" y="398753"/>
                      <a:pt x="13837117" y="492944"/>
                      <a:pt x="13953649" y="492944"/>
                    </a:cubicBezTo>
                    <a:cubicBezTo>
                      <a:pt x="14070181" y="492944"/>
                      <a:pt x="14164794" y="398753"/>
                      <a:pt x="14165315" y="282222"/>
                    </a:cubicBezTo>
                    <a:lnTo>
                      <a:pt x="14165315" y="211667"/>
                    </a:lnTo>
                    <a:cubicBezTo>
                      <a:pt x="14165315" y="94767"/>
                      <a:pt x="14070549" y="0"/>
                      <a:pt x="13953649" y="0"/>
                    </a:cubicBezTo>
                    <a:close/>
                    <a:moveTo>
                      <a:pt x="13734433" y="969998"/>
                    </a:moveTo>
                    <a:cubicBezTo>
                      <a:pt x="13735633" y="961884"/>
                      <a:pt x="13724203" y="958709"/>
                      <a:pt x="13721028" y="966258"/>
                    </a:cubicBezTo>
                    <a:lnTo>
                      <a:pt x="13567004" y="1325598"/>
                    </a:lnTo>
                    <a:cubicBezTo>
                      <a:pt x="13544748" y="1377518"/>
                      <a:pt x="13493672" y="1411161"/>
                      <a:pt x="13437183" y="1411111"/>
                    </a:cubicBezTo>
                    <a:lnTo>
                      <a:pt x="13372129" y="1411111"/>
                    </a:lnTo>
                    <a:cubicBezTo>
                      <a:pt x="13360265" y="1411122"/>
                      <a:pt x="13349190" y="1405168"/>
                      <a:pt x="13342655" y="1395265"/>
                    </a:cubicBezTo>
                    <a:cubicBezTo>
                      <a:pt x="13336119" y="1385363"/>
                      <a:pt x="13335000" y="1372839"/>
                      <a:pt x="13339674" y="1361934"/>
                    </a:cubicBezTo>
                    <a:lnTo>
                      <a:pt x="13530315" y="917222"/>
                    </a:lnTo>
                    <a:lnTo>
                      <a:pt x="13600447" y="741821"/>
                    </a:lnTo>
                    <a:cubicBezTo>
                      <a:pt x="13643318" y="634683"/>
                      <a:pt x="13747094" y="564436"/>
                      <a:pt x="13862492" y="564444"/>
                    </a:cubicBezTo>
                    <a:lnTo>
                      <a:pt x="14044806" y="564444"/>
                    </a:lnTo>
                    <a:cubicBezTo>
                      <a:pt x="14160204" y="564436"/>
                      <a:pt x="14263980" y="634683"/>
                      <a:pt x="14306851" y="741821"/>
                    </a:cubicBezTo>
                    <a:lnTo>
                      <a:pt x="14376983" y="917222"/>
                    </a:lnTo>
                    <a:lnTo>
                      <a:pt x="14567553" y="1361934"/>
                    </a:lnTo>
                    <a:cubicBezTo>
                      <a:pt x="14572227" y="1372839"/>
                      <a:pt x="14571107" y="1385363"/>
                      <a:pt x="14564571" y="1395265"/>
                    </a:cubicBezTo>
                    <a:cubicBezTo>
                      <a:pt x="14558037" y="1405168"/>
                      <a:pt x="14546962" y="1411122"/>
                      <a:pt x="14535097" y="1411111"/>
                    </a:cubicBezTo>
                    <a:lnTo>
                      <a:pt x="14470045" y="1411111"/>
                    </a:lnTo>
                    <a:cubicBezTo>
                      <a:pt x="14413607" y="1411105"/>
                      <a:pt x="14362601" y="1377471"/>
                      <a:pt x="14340363" y="1325598"/>
                    </a:cubicBezTo>
                    <a:lnTo>
                      <a:pt x="14186342" y="966258"/>
                    </a:lnTo>
                    <a:cubicBezTo>
                      <a:pt x="14183095" y="958709"/>
                      <a:pt x="14171736" y="961884"/>
                      <a:pt x="14172865" y="969998"/>
                    </a:cubicBezTo>
                    <a:lnTo>
                      <a:pt x="14235872" y="1411111"/>
                    </a:lnTo>
                    <a:lnTo>
                      <a:pt x="14303252" y="2219607"/>
                    </a:lnTo>
                    <a:cubicBezTo>
                      <a:pt x="14304060" y="2229429"/>
                      <a:pt x="14300724" y="2239142"/>
                      <a:pt x="14294048" y="2246393"/>
                    </a:cubicBezTo>
                    <a:cubicBezTo>
                      <a:pt x="14287374" y="2253643"/>
                      <a:pt x="14277970" y="2257772"/>
                      <a:pt x="14268115" y="2257778"/>
                    </a:cubicBezTo>
                    <a:lnTo>
                      <a:pt x="14214281" y="2257778"/>
                    </a:lnTo>
                    <a:cubicBezTo>
                      <a:pt x="14145299" y="2257786"/>
                      <a:pt x="14086424" y="2207921"/>
                      <a:pt x="14075076" y="2139879"/>
                    </a:cubicBezTo>
                    <a:lnTo>
                      <a:pt x="13960704" y="1452880"/>
                    </a:lnTo>
                    <a:cubicBezTo>
                      <a:pt x="13959363" y="1444978"/>
                      <a:pt x="13948076" y="1444978"/>
                      <a:pt x="13946735" y="1452880"/>
                    </a:cubicBezTo>
                    <a:lnTo>
                      <a:pt x="13832294" y="2139879"/>
                    </a:lnTo>
                    <a:cubicBezTo>
                      <a:pt x="13820942" y="2207948"/>
                      <a:pt x="13762025" y="2257821"/>
                      <a:pt x="13693017" y="2257778"/>
                    </a:cubicBezTo>
                    <a:lnTo>
                      <a:pt x="13639183" y="2257778"/>
                    </a:lnTo>
                    <a:cubicBezTo>
                      <a:pt x="13629328" y="2257771"/>
                      <a:pt x="13619925" y="2253643"/>
                      <a:pt x="13613251" y="2246392"/>
                    </a:cubicBezTo>
                    <a:cubicBezTo>
                      <a:pt x="13606576" y="2239141"/>
                      <a:pt x="13603239" y="2229429"/>
                      <a:pt x="13604047" y="2219607"/>
                    </a:cubicBezTo>
                    <a:lnTo>
                      <a:pt x="13671427" y="1411111"/>
                    </a:lnTo>
                    <a:lnTo>
                      <a:pt x="13734433" y="969998"/>
                    </a:lnTo>
                    <a:close/>
                    <a:moveTo>
                      <a:pt x="15287149" y="0"/>
                    </a:moveTo>
                    <a:cubicBezTo>
                      <a:pt x="15170249" y="0"/>
                      <a:pt x="15075483" y="94767"/>
                      <a:pt x="15075483" y="211667"/>
                    </a:cubicBezTo>
                    <a:lnTo>
                      <a:pt x="15075483" y="282222"/>
                    </a:lnTo>
                    <a:cubicBezTo>
                      <a:pt x="15076004" y="398753"/>
                      <a:pt x="15170617" y="492944"/>
                      <a:pt x="15287149" y="492944"/>
                    </a:cubicBezTo>
                    <a:cubicBezTo>
                      <a:pt x="15403681" y="492944"/>
                      <a:pt x="15498294" y="398753"/>
                      <a:pt x="15498815" y="282222"/>
                    </a:cubicBezTo>
                    <a:lnTo>
                      <a:pt x="15498815" y="211667"/>
                    </a:lnTo>
                    <a:cubicBezTo>
                      <a:pt x="15498815" y="94767"/>
                      <a:pt x="15404049" y="0"/>
                      <a:pt x="15287149" y="0"/>
                    </a:cubicBezTo>
                    <a:close/>
                    <a:moveTo>
                      <a:pt x="15067933" y="969998"/>
                    </a:moveTo>
                    <a:cubicBezTo>
                      <a:pt x="15069133" y="961884"/>
                      <a:pt x="15057703" y="958709"/>
                      <a:pt x="15054528" y="966258"/>
                    </a:cubicBezTo>
                    <a:lnTo>
                      <a:pt x="14900504" y="1325598"/>
                    </a:lnTo>
                    <a:cubicBezTo>
                      <a:pt x="14878248" y="1377518"/>
                      <a:pt x="14827172" y="1411161"/>
                      <a:pt x="14770683" y="1411111"/>
                    </a:cubicBezTo>
                    <a:lnTo>
                      <a:pt x="14705629" y="1411111"/>
                    </a:lnTo>
                    <a:cubicBezTo>
                      <a:pt x="14693765" y="1411122"/>
                      <a:pt x="14682690" y="1405168"/>
                      <a:pt x="14676155" y="1395265"/>
                    </a:cubicBezTo>
                    <a:cubicBezTo>
                      <a:pt x="14669619" y="1385363"/>
                      <a:pt x="14668500" y="1372839"/>
                      <a:pt x="14673174" y="1361934"/>
                    </a:cubicBezTo>
                    <a:lnTo>
                      <a:pt x="14863815" y="917222"/>
                    </a:lnTo>
                    <a:lnTo>
                      <a:pt x="14933947" y="741821"/>
                    </a:lnTo>
                    <a:cubicBezTo>
                      <a:pt x="14976818" y="634683"/>
                      <a:pt x="15080594" y="564436"/>
                      <a:pt x="15195992" y="564444"/>
                    </a:cubicBezTo>
                    <a:lnTo>
                      <a:pt x="15378306" y="564444"/>
                    </a:lnTo>
                    <a:cubicBezTo>
                      <a:pt x="15493704" y="564436"/>
                      <a:pt x="15597480" y="634683"/>
                      <a:pt x="15640351" y="741821"/>
                    </a:cubicBezTo>
                    <a:lnTo>
                      <a:pt x="15710483" y="917222"/>
                    </a:lnTo>
                    <a:lnTo>
                      <a:pt x="15901053" y="1361934"/>
                    </a:lnTo>
                    <a:cubicBezTo>
                      <a:pt x="15905727" y="1372839"/>
                      <a:pt x="15904607" y="1385363"/>
                      <a:pt x="15898071" y="1395265"/>
                    </a:cubicBezTo>
                    <a:cubicBezTo>
                      <a:pt x="15891537" y="1405168"/>
                      <a:pt x="15880462" y="1411122"/>
                      <a:pt x="15868597" y="1411111"/>
                    </a:cubicBezTo>
                    <a:lnTo>
                      <a:pt x="15803545" y="1411111"/>
                    </a:lnTo>
                    <a:cubicBezTo>
                      <a:pt x="15747107" y="1411105"/>
                      <a:pt x="15696101" y="1377471"/>
                      <a:pt x="15673863" y="1325598"/>
                    </a:cubicBezTo>
                    <a:lnTo>
                      <a:pt x="15519842" y="966258"/>
                    </a:lnTo>
                    <a:cubicBezTo>
                      <a:pt x="15516595" y="958709"/>
                      <a:pt x="15505236" y="961884"/>
                      <a:pt x="15506365" y="969998"/>
                    </a:cubicBezTo>
                    <a:lnTo>
                      <a:pt x="15569372" y="1411111"/>
                    </a:lnTo>
                    <a:lnTo>
                      <a:pt x="15636752" y="2219607"/>
                    </a:lnTo>
                    <a:cubicBezTo>
                      <a:pt x="15637560" y="2229429"/>
                      <a:pt x="15634224" y="2239142"/>
                      <a:pt x="15627548" y="2246393"/>
                    </a:cubicBezTo>
                    <a:cubicBezTo>
                      <a:pt x="15620874" y="2253643"/>
                      <a:pt x="15611470" y="2257772"/>
                      <a:pt x="15601615" y="2257778"/>
                    </a:cubicBezTo>
                    <a:lnTo>
                      <a:pt x="15547781" y="2257778"/>
                    </a:lnTo>
                    <a:cubicBezTo>
                      <a:pt x="15478799" y="2257786"/>
                      <a:pt x="15419924" y="2207921"/>
                      <a:pt x="15408576" y="2139879"/>
                    </a:cubicBezTo>
                    <a:lnTo>
                      <a:pt x="15294204" y="1452880"/>
                    </a:lnTo>
                    <a:cubicBezTo>
                      <a:pt x="15292863" y="1444978"/>
                      <a:pt x="15281576" y="1444978"/>
                      <a:pt x="15280235" y="1452880"/>
                    </a:cubicBezTo>
                    <a:lnTo>
                      <a:pt x="15165794" y="2139879"/>
                    </a:lnTo>
                    <a:cubicBezTo>
                      <a:pt x="15154442" y="2207948"/>
                      <a:pt x="15095525" y="2257821"/>
                      <a:pt x="15026517" y="2257778"/>
                    </a:cubicBezTo>
                    <a:lnTo>
                      <a:pt x="14972683" y="2257778"/>
                    </a:lnTo>
                    <a:cubicBezTo>
                      <a:pt x="14962828" y="2257771"/>
                      <a:pt x="14953425" y="2253643"/>
                      <a:pt x="14946751" y="2246392"/>
                    </a:cubicBezTo>
                    <a:cubicBezTo>
                      <a:pt x="14940076" y="2239141"/>
                      <a:pt x="14936739" y="2229429"/>
                      <a:pt x="14937547" y="2219607"/>
                    </a:cubicBezTo>
                    <a:lnTo>
                      <a:pt x="15004927" y="1411111"/>
                    </a:lnTo>
                    <a:lnTo>
                      <a:pt x="15067933" y="969998"/>
                    </a:lnTo>
                    <a:close/>
                    <a:moveTo>
                      <a:pt x="16620649" y="0"/>
                    </a:moveTo>
                    <a:cubicBezTo>
                      <a:pt x="16503749" y="0"/>
                      <a:pt x="16408983" y="94767"/>
                      <a:pt x="16408983" y="211667"/>
                    </a:cubicBezTo>
                    <a:lnTo>
                      <a:pt x="16408983" y="282222"/>
                    </a:lnTo>
                    <a:cubicBezTo>
                      <a:pt x="16409504" y="398753"/>
                      <a:pt x="16504117" y="492944"/>
                      <a:pt x="16620649" y="492944"/>
                    </a:cubicBezTo>
                    <a:cubicBezTo>
                      <a:pt x="16737181" y="492944"/>
                      <a:pt x="16831794" y="398753"/>
                      <a:pt x="16832315" y="282222"/>
                    </a:cubicBezTo>
                    <a:lnTo>
                      <a:pt x="16832315" y="211667"/>
                    </a:lnTo>
                    <a:cubicBezTo>
                      <a:pt x="16832315" y="94767"/>
                      <a:pt x="16737549" y="0"/>
                      <a:pt x="16620649" y="0"/>
                    </a:cubicBezTo>
                    <a:close/>
                    <a:moveTo>
                      <a:pt x="16401433" y="969998"/>
                    </a:moveTo>
                    <a:cubicBezTo>
                      <a:pt x="16402633" y="961884"/>
                      <a:pt x="16391203" y="958709"/>
                      <a:pt x="16388028" y="966258"/>
                    </a:cubicBezTo>
                    <a:lnTo>
                      <a:pt x="16234004" y="1325598"/>
                    </a:lnTo>
                    <a:cubicBezTo>
                      <a:pt x="16211748" y="1377518"/>
                      <a:pt x="16160672" y="1411161"/>
                      <a:pt x="16104183" y="1411111"/>
                    </a:cubicBezTo>
                    <a:lnTo>
                      <a:pt x="16039129" y="1411111"/>
                    </a:lnTo>
                    <a:cubicBezTo>
                      <a:pt x="16027265" y="1411122"/>
                      <a:pt x="16016190" y="1405168"/>
                      <a:pt x="16009655" y="1395265"/>
                    </a:cubicBezTo>
                    <a:cubicBezTo>
                      <a:pt x="16003119" y="1385363"/>
                      <a:pt x="16002000" y="1372839"/>
                      <a:pt x="16006674" y="1361934"/>
                    </a:cubicBezTo>
                    <a:lnTo>
                      <a:pt x="16197315" y="917222"/>
                    </a:lnTo>
                    <a:lnTo>
                      <a:pt x="16267447" y="741821"/>
                    </a:lnTo>
                    <a:cubicBezTo>
                      <a:pt x="16310318" y="634683"/>
                      <a:pt x="16414094" y="564436"/>
                      <a:pt x="16529492" y="564444"/>
                    </a:cubicBezTo>
                    <a:lnTo>
                      <a:pt x="16711806" y="564444"/>
                    </a:lnTo>
                    <a:cubicBezTo>
                      <a:pt x="16827204" y="564436"/>
                      <a:pt x="16930980" y="634683"/>
                      <a:pt x="16973851" y="741821"/>
                    </a:cubicBezTo>
                    <a:lnTo>
                      <a:pt x="17043983" y="917222"/>
                    </a:lnTo>
                    <a:lnTo>
                      <a:pt x="17234553" y="1361934"/>
                    </a:lnTo>
                    <a:cubicBezTo>
                      <a:pt x="17239227" y="1372839"/>
                      <a:pt x="17238107" y="1385363"/>
                      <a:pt x="17231571" y="1395265"/>
                    </a:cubicBezTo>
                    <a:cubicBezTo>
                      <a:pt x="17225037" y="1405168"/>
                      <a:pt x="17213962" y="1411122"/>
                      <a:pt x="17202097" y="1411111"/>
                    </a:cubicBezTo>
                    <a:lnTo>
                      <a:pt x="17137045" y="1411111"/>
                    </a:lnTo>
                    <a:cubicBezTo>
                      <a:pt x="17080607" y="1411105"/>
                      <a:pt x="17029601" y="1377471"/>
                      <a:pt x="17007363" y="1325598"/>
                    </a:cubicBezTo>
                    <a:lnTo>
                      <a:pt x="16853342" y="966258"/>
                    </a:lnTo>
                    <a:cubicBezTo>
                      <a:pt x="16850095" y="958709"/>
                      <a:pt x="16838736" y="961884"/>
                      <a:pt x="16839865" y="969998"/>
                    </a:cubicBezTo>
                    <a:lnTo>
                      <a:pt x="16902872" y="1411111"/>
                    </a:lnTo>
                    <a:lnTo>
                      <a:pt x="16970252" y="2219607"/>
                    </a:lnTo>
                    <a:cubicBezTo>
                      <a:pt x="16971060" y="2229429"/>
                      <a:pt x="16967724" y="2239142"/>
                      <a:pt x="16961048" y="2246393"/>
                    </a:cubicBezTo>
                    <a:cubicBezTo>
                      <a:pt x="16954374" y="2253643"/>
                      <a:pt x="16944970" y="2257772"/>
                      <a:pt x="16935115" y="2257778"/>
                    </a:cubicBezTo>
                    <a:lnTo>
                      <a:pt x="16881281" y="2257778"/>
                    </a:lnTo>
                    <a:cubicBezTo>
                      <a:pt x="16812299" y="2257786"/>
                      <a:pt x="16753424" y="2207921"/>
                      <a:pt x="16742076" y="2139879"/>
                    </a:cubicBezTo>
                    <a:lnTo>
                      <a:pt x="16627704" y="1452880"/>
                    </a:lnTo>
                    <a:cubicBezTo>
                      <a:pt x="16626363" y="1444978"/>
                      <a:pt x="16615076" y="1444978"/>
                      <a:pt x="16613735" y="1452880"/>
                    </a:cubicBezTo>
                    <a:lnTo>
                      <a:pt x="16499294" y="2139879"/>
                    </a:lnTo>
                    <a:cubicBezTo>
                      <a:pt x="16487942" y="2207948"/>
                      <a:pt x="16429025" y="2257821"/>
                      <a:pt x="16360017" y="2257778"/>
                    </a:cubicBezTo>
                    <a:lnTo>
                      <a:pt x="16306183" y="2257778"/>
                    </a:lnTo>
                    <a:cubicBezTo>
                      <a:pt x="16296328" y="2257771"/>
                      <a:pt x="16286925" y="2253643"/>
                      <a:pt x="16280251" y="2246392"/>
                    </a:cubicBezTo>
                    <a:cubicBezTo>
                      <a:pt x="16273576" y="2239141"/>
                      <a:pt x="16270239" y="2229429"/>
                      <a:pt x="16271047" y="2219607"/>
                    </a:cubicBezTo>
                    <a:lnTo>
                      <a:pt x="16338427" y="1411111"/>
                    </a:lnTo>
                    <a:lnTo>
                      <a:pt x="16401433" y="969998"/>
                    </a:lnTo>
                    <a:close/>
                    <a:moveTo>
                      <a:pt x="17954149" y="0"/>
                    </a:moveTo>
                    <a:cubicBezTo>
                      <a:pt x="17837249" y="0"/>
                      <a:pt x="17742483" y="94767"/>
                      <a:pt x="17742483" y="211667"/>
                    </a:cubicBezTo>
                    <a:lnTo>
                      <a:pt x="17742483" y="282222"/>
                    </a:lnTo>
                    <a:cubicBezTo>
                      <a:pt x="17743004" y="398753"/>
                      <a:pt x="17837617" y="492944"/>
                      <a:pt x="17954149" y="492944"/>
                    </a:cubicBezTo>
                    <a:cubicBezTo>
                      <a:pt x="18070681" y="492944"/>
                      <a:pt x="18165294" y="398753"/>
                      <a:pt x="18165815" y="282222"/>
                    </a:cubicBezTo>
                    <a:lnTo>
                      <a:pt x="18165815" y="211667"/>
                    </a:lnTo>
                    <a:cubicBezTo>
                      <a:pt x="18165815" y="94767"/>
                      <a:pt x="18071049" y="0"/>
                      <a:pt x="17954149" y="0"/>
                    </a:cubicBezTo>
                    <a:close/>
                    <a:moveTo>
                      <a:pt x="17734933" y="969998"/>
                    </a:moveTo>
                    <a:cubicBezTo>
                      <a:pt x="17736133" y="961884"/>
                      <a:pt x="17724703" y="958709"/>
                      <a:pt x="17721528" y="966258"/>
                    </a:cubicBezTo>
                    <a:lnTo>
                      <a:pt x="17567504" y="1325598"/>
                    </a:lnTo>
                    <a:cubicBezTo>
                      <a:pt x="17545248" y="1377518"/>
                      <a:pt x="17494172" y="1411161"/>
                      <a:pt x="17437683" y="1411111"/>
                    </a:cubicBezTo>
                    <a:lnTo>
                      <a:pt x="17372629" y="1411111"/>
                    </a:lnTo>
                    <a:cubicBezTo>
                      <a:pt x="17360765" y="1411122"/>
                      <a:pt x="17349690" y="1405168"/>
                      <a:pt x="17343155" y="1395265"/>
                    </a:cubicBezTo>
                    <a:cubicBezTo>
                      <a:pt x="17336619" y="1385363"/>
                      <a:pt x="17335500" y="1372839"/>
                      <a:pt x="17340174" y="1361934"/>
                    </a:cubicBezTo>
                    <a:lnTo>
                      <a:pt x="17530815" y="917222"/>
                    </a:lnTo>
                    <a:lnTo>
                      <a:pt x="17600947" y="741821"/>
                    </a:lnTo>
                    <a:cubicBezTo>
                      <a:pt x="17643818" y="634683"/>
                      <a:pt x="17747594" y="564436"/>
                      <a:pt x="17862992" y="564444"/>
                    </a:cubicBezTo>
                    <a:lnTo>
                      <a:pt x="18045306" y="564444"/>
                    </a:lnTo>
                    <a:cubicBezTo>
                      <a:pt x="18160704" y="564436"/>
                      <a:pt x="18264480" y="634683"/>
                      <a:pt x="18307351" y="741821"/>
                    </a:cubicBezTo>
                    <a:lnTo>
                      <a:pt x="18377483" y="917222"/>
                    </a:lnTo>
                    <a:lnTo>
                      <a:pt x="18568053" y="1361934"/>
                    </a:lnTo>
                    <a:cubicBezTo>
                      <a:pt x="18572727" y="1372839"/>
                      <a:pt x="18571607" y="1385363"/>
                      <a:pt x="18565071" y="1395265"/>
                    </a:cubicBezTo>
                    <a:cubicBezTo>
                      <a:pt x="18558537" y="1405168"/>
                      <a:pt x="18547462" y="1411122"/>
                      <a:pt x="18535597" y="1411111"/>
                    </a:cubicBezTo>
                    <a:lnTo>
                      <a:pt x="18470545" y="1411111"/>
                    </a:lnTo>
                    <a:cubicBezTo>
                      <a:pt x="18414107" y="1411105"/>
                      <a:pt x="18363101" y="1377471"/>
                      <a:pt x="18340863" y="1325598"/>
                    </a:cubicBezTo>
                    <a:lnTo>
                      <a:pt x="18186842" y="966258"/>
                    </a:lnTo>
                    <a:cubicBezTo>
                      <a:pt x="18183595" y="958709"/>
                      <a:pt x="18172236" y="961884"/>
                      <a:pt x="18173365" y="969998"/>
                    </a:cubicBezTo>
                    <a:lnTo>
                      <a:pt x="18236372" y="1411111"/>
                    </a:lnTo>
                    <a:lnTo>
                      <a:pt x="18303752" y="2219607"/>
                    </a:lnTo>
                    <a:cubicBezTo>
                      <a:pt x="18304560" y="2229429"/>
                      <a:pt x="18301224" y="2239142"/>
                      <a:pt x="18294548" y="2246393"/>
                    </a:cubicBezTo>
                    <a:cubicBezTo>
                      <a:pt x="18287874" y="2253643"/>
                      <a:pt x="18278470" y="2257772"/>
                      <a:pt x="18268615" y="2257778"/>
                    </a:cubicBezTo>
                    <a:lnTo>
                      <a:pt x="18214781" y="2257778"/>
                    </a:lnTo>
                    <a:cubicBezTo>
                      <a:pt x="18145799" y="2257786"/>
                      <a:pt x="18086924" y="2207921"/>
                      <a:pt x="18075576" y="2139879"/>
                    </a:cubicBezTo>
                    <a:lnTo>
                      <a:pt x="17961204" y="1452880"/>
                    </a:lnTo>
                    <a:cubicBezTo>
                      <a:pt x="17959863" y="1444978"/>
                      <a:pt x="17948576" y="1444978"/>
                      <a:pt x="17947235" y="1452880"/>
                    </a:cubicBezTo>
                    <a:lnTo>
                      <a:pt x="17832794" y="2139879"/>
                    </a:lnTo>
                    <a:cubicBezTo>
                      <a:pt x="17821442" y="2207948"/>
                      <a:pt x="17762525" y="2257821"/>
                      <a:pt x="17693517" y="2257778"/>
                    </a:cubicBezTo>
                    <a:lnTo>
                      <a:pt x="17639683" y="2257778"/>
                    </a:lnTo>
                    <a:cubicBezTo>
                      <a:pt x="17629828" y="2257771"/>
                      <a:pt x="17620425" y="2253643"/>
                      <a:pt x="17613751" y="2246392"/>
                    </a:cubicBezTo>
                    <a:cubicBezTo>
                      <a:pt x="17607076" y="2239141"/>
                      <a:pt x="17603739" y="2229429"/>
                      <a:pt x="17604547" y="2219607"/>
                    </a:cubicBezTo>
                    <a:lnTo>
                      <a:pt x="17671927" y="1411111"/>
                    </a:lnTo>
                    <a:lnTo>
                      <a:pt x="17734933" y="969998"/>
                    </a:lnTo>
                    <a:close/>
                    <a:moveTo>
                      <a:pt x="19287649" y="0"/>
                    </a:moveTo>
                    <a:cubicBezTo>
                      <a:pt x="19170749" y="0"/>
                      <a:pt x="19075983" y="94767"/>
                      <a:pt x="19075983" y="211667"/>
                    </a:cubicBezTo>
                    <a:lnTo>
                      <a:pt x="19075983" y="282222"/>
                    </a:lnTo>
                    <a:cubicBezTo>
                      <a:pt x="19076504" y="398753"/>
                      <a:pt x="19171117" y="492944"/>
                      <a:pt x="19287649" y="492944"/>
                    </a:cubicBezTo>
                    <a:cubicBezTo>
                      <a:pt x="19404181" y="492944"/>
                      <a:pt x="19498794" y="398753"/>
                      <a:pt x="19499315" y="282222"/>
                    </a:cubicBezTo>
                    <a:lnTo>
                      <a:pt x="19499315" y="211667"/>
                    </a:lnTo>
                    <a:cubicBezTo>
                      <a:pt x="19499315" y="94767"/>
                      <a:pt x="19404549" y="0"/>
                      <a:pt x="19287649" y="0"/>
                    </a:cubicBezTo>
                    <a:close/>
                    <a:moveTo>
                      <a:pt x="19068433" y="969998"/>
                    </a:moveTo>
                    <a:cubicBezTo>
                      <a:pt x="19069633" y="961884"/>
                      <a:pt x="19058203" y="958709"/>
                      <a:pt x="19055028" y="966258"/>
                    </a:cubicBezTo>
                    <a:lnTo>
                      <a:pt x="18901004" y="1325598"/>
                    </a:lnTo>
                    <a:cubicBezTo>
                      <a:pt x="18878748" y="1377518"/>
                      <a:pt x="18827672" y="1411161"/>
                      <a:pt x="18771183" y="1411111"/>
                    </a:cubicBezTo>
                    <a:lnTo>
                      <a:pt x="18706129" y="1411111"/>
                    </a:lnTo>
                    <a:cubicBezTo>
                      <a:pt x="18694265" y="1411122"/>
                      <a:pt x="18683190" y="1405168"/>
                      <a:pt x="18676655" y="1395265"/>
                    </a:cubicBezTo>
                    <a:cubicBezTo>
                      <a:pt x="18670119" y="1385363"/>
                      <a:pt x="18669000" y="1372839"/>
                      <a:pt x="18673674" y="1361934"/>
                    </a:cubicBezTo>
                    <a:lnTo>
                      <a:pt x="18864315" y="917222"/>
                    </a:lnTo>
                    <a:lnTo>
                      <a:pt x="18934447" y="741821"/>
                    </a:lnTo>
                    <a:cubicBezTo>
                      <a:pt x="18977318" y="634683"/>
                      <a:pt x="19081094" y="564436"/>
                      <a:pt x="19196492" y="564444"/>
                    </a:cubicBezTo>
                    <a:lnTo>
                      <a:pt x="19378806" y="564444"/>
                    </a:lnTo>
                    <a:cubicBezTo>
                      <a:pt x="19494204" y="564436"/>
                      <a:pt x="19597980" y="634683"/>
                      <a:pt x="19640851" y="741821"/>
                    </a:cubicBezTo>
                    <a:lnTo>
                      <a:pt x="19710983" y="917222"/>
                    </a:lnTo>
                    <a:lnTo>
                      <a:pt x="19901553" y="1361934"/>
                    </a:lnTo>
                    <a:cubicBezTo>
                      <a:pt x="19906227" y="1372839"/>
                      <a:pt x="19905107" y="1385363"/>
                      <a:pt x="19898571" y="1395265"/>
                    </a:cubicBezTo>
                    <a:cubicBezTo>
                      <a:pt x="19892037" y="1405168"/>
                      <a:pt x="19880962" y="1411122"/>
                      <a:pt x="19869097" y="1411111"/>
                    </a:cubicBezTo>
                    <a:lnTo>
                      <a:pt x="19804045" y="1411111"/>
                    </a:lnTo>
                    <a:cubicBezTo>
                      <a:pt x="19747607" y="1411105"/>
                      <a:pt x="19696601" y="1377471"/>
                      <a:pt x="19674363" y="1325598"/>
                    </a:cubicBezTo>
                    <a:lnTo>
                      <a:pt x="19520342" y="966258"/>
                    </a:lnTo>
                    <a:cubicBezTo>
                      <a:pt x="19517095" y="958709"/>
                      <a:pt x="19505736" y="961884"/>
                      <a:pt x="19506865" y="969998"/>
                    </a:cubicBezTo>
                    <a:lnTo>
                      <a:pt x="19569872" y="1411111"/>
                    </a:lnTo>
                    <a:lnTo>
                      <a:pt x="19637252" y="2219607"/>
                    </a:lnTo>
                    <a:cubicBezTo>
                      <a:pt x="19638060" y="2229429"/>
                      <a:pt x="19634724" y="2239142"/>
                      <a:pt x="19628048" y="2246393"/>
                    </a:cubicBezTo>
                    <a:cubicBezTo>
                      <a:pt x="19621374" y="2253643"/>
                      <a:pt x="19611970" y="2257772"/>
                      <a:pt x="19602115" y="2257778"/>
                    </a:cubicBezTo>
                    <a:lnTo>
                      <a:pt x="19548281" y="2257778"/>
                    </a:lnTo>
                    <a:cubicBezTo>
                      <a:pt x="19479299" y="2257786"/>
                      <a:pt x="19420424" y="2207921"/>
                      <a:pt x="19409076" y="2139879"/>
                    </a:cubicBezTo>
                    <a:lnTo>
                      <a:pt x="19294704" y="1452880"/>
                    </a:lnTo>
                    <a:cubicBezTo>
                      <a:pt x="19293363" y="1444978"/>
                      <a:pt x="19282076" y="1444978"/>
                      <a:pt x="19280735" y="1452880"/>
                    </a:cubicBezTo>
                    <a:lnTo>
                      <a:pt x="19166294" y="2139879"/>
                    </a:lnTo>
                    <a:cubicBezTo>
                      <a:pt x="19154942" y="2207948"/>
                      <a:pt x="19096025" y="2257821"/>
                      <a:pt x="19027017" y="2257778"/>
                    </a:cubicBezTo>
                    <a:lnTo>
                      <a:pt x="18973183" y="2257778"/>
                    </a:lnTo>
                    <a:cubicBezTo>
                      <a:pt x="18963328" y="2257771"/>
                      <a:pt x="18953925" y="2253643"/>
                      <a:pt x="18947251" y="2246392"/>
                    </a:cubicBezTo>
                    <a:cubicBezTo>
                      <a:pt x="18940576" y="2239141"/>
                      <a:pt x="18937239" y="2229429"/>
                      <a:pt x="18938047" y="2219607"/>
                    </a:cubicBezTo>
                    <a:lnTo>
                      <a:pt x="19005427" y="1411111"/>
                    </a:lnTo>
                    <a:lnTo>
                      <a:pt x="19068433" y="969998"/>
                    </a:lnTo>
                    <a:close/>
                    <a:moveTo>
                      <a:pt x="20621149" y="0"/>
                    </a:moveTo>
                    <a:cubicBezTo>
                      <a:pt x="20504249" y="0"/>
                      <a:pt x="20409483" y="94767"/>
                      <a:pt x="20409483" y="211667"/>
                    </a:cubicBezTo>
                    <a:lnTo>
                      <a:pt x="20409483" y="282222"/>
                    </a:lnTo>
                    <a:cubicBezTo>
                      <a:pt x="20410004" y="398753"/>
                      <a:pt x="20504617" y="492944"/>
                      <a:pt x="20621149" y="492944"/>
                    </a:cubicBezTo>
                    <a:cubicBezTo>
                      <a:pt x="20737681" y="492944"/>
                      <a:pt x="20832294" y="398753"/>
                      <a:pt x="20832815" y="282222"/>
                    </a:cubicBezTo>
                    <a:lnTo>
                      <a:pt x="20832815" y="211667"/>
                    </a:lnTo>
                    <a:cubicBezTo>
                      <a:pt x="20832815" y="94767"/>
                      <a:pt x="20738049" y="0"/>
                      <a:pt x="20621149" y="0"/>
                    </a:cubicBezTo>
                    <a:close/>
                    <a:moveTo>
                      <a:pt x="20401933" y="969998"/>
                    </a:moveTo>
                    <a:cubicBezTo>
                      <a:pt x="20403133" y="961884"/>
                      <a:pt x="20391703" y="958709"/>
                      <a:pt x="20388528" y="966258"/>
                    </a:cubicBezTo>
                    <a:lnTo>
                      <a:pt x="20234504" y="1325598"/>
                    </a:lnTo>
                    <a:cubicBezTo>
                      <a:pt x="20212248" y="1377518"/>
                      <a:pt x="20161172" y="1411161"/>
                      <a:pt x="20104683" y="1411111"/>
                    </a:cubicBezTo>
                    <a:lnTo>
                      <a:pt x="20039629" y="1411111"/>
                    </a:lnTo>
                    <a:cubicBezTo>
                      <a:pt x="20027765" y="1411122"/>
                      <a:pt x="20016690" y="1405168"/>
                      <a:pt x="20010155" y="1395265"/>
                    </a:cubicBezTo>
                    <a:cubicBezTo>
                      <a:pt x="20003619" y="1385363"/>
                      <a:pt x="20002500" y="1372839"/>
                      <a:pt x="20007174" y="1361934"/>
                    </a:cubicBezTo>
                    <a:lnTo>
                      <a:pt x="20197815" y="917222"/>
                    </a:lnTo>
                    <a:lnTo>
                      <a:pt x="20267947" y="741821"/>
                    </a:lnTo>
                    <a:cubicBezTo>
                      <a:pt x="20310818" y="634683"/>
                      <a:pt x="20414594" y="564436"/>
                      <a:pt x="20529992" y="564444"/>
                    </a:cubicBezTo>
                    <a:lnTo>
                      <a:pt x="20712306" y="564444"/>
                    </a:lnTo>
                    <a:cubicBezTo>
                      <a:pt x="20827704" y="564436"/>
                      <a:pt x="20931480" y="634683"/>
                      <a:pt x="20974351" y="741821"/>
                    </a:cubicBezTo>
                    <a:lnTo>
                      <a:pt x="21044483" y="917222"/>
                    </a:lnTo>
                    <a:lnTo>
                      <a:pt x="21235053" y="1361934"/>
                    </a:lnTo>
                    <a:cubicBezTo>
                      <a:pt x="21239727" y="1372839"/>
                      <a:pt x="21238607" y="1385363"/>
                      <a:pt x="21232071" y="1395265"/>
                    </a:cubicBezTo>
                    <a:cubicBezTo>
                      <a:pt x="21225537" y="1405168"/>
                      <a:pt x="21214462" y="1411122"/>
                      <a:pt x="21202597" y="1411111"/>
                    </a:cubicBezTo>
                    <a:lnTo>
                      <a:pt x="21137545" y="1411111"/>
                    </a:lnTo>
                    <a:cubicBezTo>
                      <a:pt x="21081107" y="1411105"/>
                      <a:pt x="21030101" y="1377471"/>
                      <a:pt x="21007863" y="1325598"/>
                    </a:cubicBezTo>
                    <a:lnTo>
                      <a:pt x="20853842" y="966258"/>
                    </a:lnTo>
                    <a:cubicBezTo>
                      <a:pt x="20850595" y="958709"/>
                      <a:pt x="20839236" y="961884"/>
                      <a:pt x="20840365" y="969998"/>
                    </a:cubicBezTo>
                    <a:lnTo>
                      <a:pt x="20903372" y="1411111"/>
                    </a:lnTo>
                    <a:lnTo>
                      <a:pt x="20970752" y="2219607"/>
                    </a:lnTo>
                    <a:cubicBezTo>
                      <a:pt x="20971560" y="2229429"/>
                      <a:pt x="20968224" y="2239142"/>
                      <a:pt x="20961548" y="2246393"/>
                    </a:cubicBezTo>
                    <a:cubicBezTo>
                      <a:pt x="20954874" y="2253643"/>
                      <a:pt x="20945470" y="2257772"/>
                      <a:pt x="20935615" y="2257778"/>
                    </a:cubicBezTo>
                    <a:lnTo>
                      <a:pt x="20881781" y="2257778"/>
                    </a:lnTo>
                    <a:cubicBezTo>
                      <a:pt x="20812799" y="2257786"/>
                      <a:pt x="20753924" y="2207921"/>
                      <a:pt x="20742576" y="2139879"/>
                    </a:cubicBezTo>
                    <a:lnTo>
                      <a:pt x="20628204" y="1452880"/>
                    </a:lnTo>
                    <a:cubicBezTo>
                      <a:pt x="20626863" y="1444978"/>
                      <a:pt x="20615576" y="1444978"/>
                      <a:pt x="20614235" y="1452880"/>
                    </a:cubicBezTo>
                    <a:lnTo>
                      <a:pt x="20499794" y="2139879"/>
                    </a:lnTo>
                    <a:cubicBezTo>
                      <a:pt x="20488442" y="2207948"/>
                      <a:pt x="20429525" y="2257821"/>
                      <a:pt x="20360517" y="2257778"/>
                    </a:cubicBezTo>
                    <a:lnTo>
                      <a:pt x="20306683" y="2257778"/>
                    </a:lnTo>
                    <a:cubicBezTo>
                      <a:pt x="20296828" y="2257771"/>
                      <a:pt x="20287425" y="2253643"/>
                      <a:pt x="20280751" y="2246392"/>
                    </a:cubicBezTo>
                    <a:cubicBezTo>
                      <a:pt x="20274076" y="2239141"/>
                      <a:pt x="20270739" y="2229429"/>
                      <a:pt x="20271547" y="2219607"/>
                    </a:cubicBezTo>
                    <a:lnTo>
                      <a:pt x="20338927" y="1411111"/>
                    </a:lnTo>
                    <a:lnTo>
                      <a:pt x="20401933" y="969998"/>
                    </a:lnTo>
                    <a:close/>
                    <a:moveTo>
                      <a:pt x="21954649" y="0"/>
                    </a:moveTo>
                    <a:cubicBezTo>
                      <a:pt x="21837749" y="0"/>
                      <a:pt x="21742983" y="94767"/>
                      <a:pt x="21742983" y="211667"/>
                    </a:cubicBezTo>
                    <a:lnTo>
                      <a:pt x="21742983" y="282222"/>
                    </a:lnTo>
                    <a:cubicBezTo>
                      <a:pt x="21743504" y="398753"/>
                      <a:pt x="21838117" y="492944"/>
                      <a:pt x="21954649" y="492944"/>
                    </a:cubicBezTo>
                    <a:cubicBezTo>
                      <a:pt x="22071181" y="492944"/>
                      <a:pt x="22165794" y="398753"/>
                      <a:pt x="22166315" y="282222"/>
                    </a:cubicBezTo>
                    <a:lnTo>
                      <a:pt x="22166315" y="211667"/>
                    </a:lnTo>
                    <a:cubicBezTo>
                      <a:pt x="22166315" y="94767"/>
                      <a:pt x="22071549" y="0"/>
                      <a:pt x="21954649" y="0"/>
                    </a:cubicBezTo>
                    <a:close/>
                    <a:moveTo>
                      <a:pt x="21735433" y="969998"/>
                    </a:moveTo>
                    <a:cubicBezTo>
                      <a:pt x="21736633" y="961884"/>
                      <a:pt x="21725203" y="958709"/>
                      <a:pt x="21722028" y="966258"/>
                    </a:cubicBezTo>
                    <a:lnTo>
                      <a:pt x="21568004" y="1325598"/>
                    </a:lnTo>
                    <a:cubicBezTo>
                      <a:pt x="21545748" y="1377518"/>
                      <a:pt x="21494672" y="1411161"/>
                      <a:pt x="21438183" y="1411111"/>
                    </a:cubicBezTo>
                    <a:lnTo>
                      <a:pt x="21373129" y="1411111"/>
                    </a:lnTo>
                    <a:cubicBezTo>
                      <a:pt x="21361265" y="1411122"/>
                      <a:pt x="21350190" y="1405168"/>
                      <a:pt x="21343655" y="1395265"/>
                    </a:cubicBezTo>
                    <a:cubicBezTo>
                      <a:pt x="21337119" y="1385363"/>
                      <a:pt x="21336000" y="1372839"/>
                      <a:pt x="21340674" y="1361934"/>
                    </a:cubicBezTo>
                    <a:lnTo>
                      <a:pt x="21531315" y="917222"/>
                    </a:lnTo>
                    <a:lnTo>
                      <a:pt x="21601447" y="741821"/>
                    </a:lnTo>
                    <a:cubicBezTo>
                      <a:pt x="21644318" y="634683"/>
                      <a:pt x="21748094" y="564436"/>
                      <a:pt x="21863492" y="564444"/>
                    </a:cubicBezTo>
                    <a:lnTo>
                      <a:pt x="22045806" y="564444"/>
                    </a:lnTo>
                    <a:cubicBezTo>
                      <a:pt x="22161204" y="564436"/>
                      <a:pt x="22264980" y="634683"/>
                      <a:pt x="22307851" y="741821"/>
                    </a:cubicBezTo>
                    <a:lnTo>
                      <a:pt x="22377983" y="917222"/>
                    </a:lnTo>
                    <a:lnTo>
                      <a:pt x="22568553" y="1361934"/>
                    </a:lnTo>
                    <a:cubicBezTo>
                      <a:pt x="22573227" y="1372839"/>
                      <a:pt x="22572107" y="1385363"/>
                      <a:pt x="22565571" y="1395265"/>
                    </a:cubicBezTo>
                    <a:cubicBezTo>
                      <a:pt x="22559037" y="1405168"/>
                      <a:pt x="22547962" y="1411122"/>
                      <a:pt x="22536097" y="1411111"/>
                    </a:cubicBezTo>
                    <a:lnTo>
                      <a:pt x="22471045" y="1411111"/>
                    </a:lnTo>
                    <a:cubicBezTo>
                      <a:pt x="22414607" y="1411105"/>
                      <a:pt x="22363601" y="1377471"/>
                      <a:pt x="22341363" y="1325598"/>
                    </a:cubicBezTo>
                    <a:lnTo>
                      <a:pt x="22187342" y="966258"/>
                    </a:lnTo>
                    <a:cubicBezTo>
                      <a:pt x="22184095" y="958709"/>
                      <a:pt x="22172736" y="961884"/>
                      <a:pt x="22173865" y="969998"/>
                    </a:cubicBezTo>
                    <a:lnTo>
                      <a:pt x="22236872" y="1411111"/>
                    </a:lnTo>
                    <a:lnTo>
                      <a:pt x="22304252" y="2219607"/>
                    </a:lnTo>
                    <a:cubicBezTo>
                      <a:pt x="22305060" y="2229429"/>
                      <a:pt x="22301724" y="2239142"/>
                      <a:pt x="22295048" y="2246393"/>
                    </a:cubicBezTo>
                    <a:cubicBezTo>
                      <a:pt x="22288374" y="2253643"/>
                      <a:pt x="22278970" y="2257772"/>
                      <a:pt x="22269115" y="2257778"/>
                    </a:cubicBezTo>
                    <a:lnTo>
                      <a:pt x="22215281" y="2257778"/>
                    </a:lnTo>
                    <a:cubicBezTo>
                      <a:pt x="22146299" y="2257786"/>
                      <a:pt x="22087424" y="2207921"/>
                      <a:pt x="22076076" y="2139879"/>
                    </a:cubicBezTo>
                    <a:lnTo>
                      <a:pt x="21961704" y="1452880"/>
                    </a:lnTo>
                    <a:cubicBezTo>
                      <a:pt x="21960363" y="1444978"/>
                      <a:pt x="21949076" y="1444978"/>
                      <a:pt x="21947735" y="1452880"/>
                    </a:cubicBezTo>
                    <a:lnTo>
                      <a:pt x="21833294" y="2139879"/>
                    </a:lnTo>
                    <a:cubicBezTo>
                      <a:pt x="21821942" y="2207948"/>
                      <a:pt x="21763025" y="2257821"/>
                      <a:pt x="21694017" y="2257778"/>
                    </a:cubicBezTo>
                    <a:lnTo>
                      <a:pt x="21640183" y="2257778"/>
                    </a:lnTo>
                    <a:cubicBezTo>
                      <a:pt x="21630328" y="2257771"/>
                      <a:pt x="21620925" y="2253643"/>
                      <a:pt x="21614251" y="2246392"/>
                    </a:cubicBezTo>
                    <a:cubicBezTo>
                      <a:pt x="21607576" y="2239141"/>
                      <a:pt x="21604239" y="2229429"/>
                      <a:pt x="21605047" y="2219607"/>
                    </a:cubicBezTo>
                    <a:lnTo>
                      <a:pt x="21672427" y="1411111"/>
                    </a:lnTo>
                    <a:lnTo>
                      <a:pt x="21735433" y="969998"/>
                    </a:lnTo>
                    <a:close/>
                    <a:moveTo>
                      <a:pt x="23288149" y="0"/>
                    </a:moveTo>
                    <a:cubicBezTo>
                      <a:pt x="23171249" y="0"/>
                      <a:pt x="23076483" y="94767"/>
                      <a:pt x="23076483" y="211667"/>
                    </a:cubicBezTo>
                    <a:lnTo>
                      <a:pt x="23076483" y="282222"/>
                    </a:lnTo>
                    <a:cubicBezTo>
                      <a:pt x="23077004" y="398753"/>
                      <a:pt x="23171617" y="492944"/>
                      <a:pt x="23288149" y="492944"/>
                    </a:cubicBezTo>
                    <a:cubicBezTo>
                      <a:pt x="23404681" y="492944"/>
                      <a:pt x="23499294" y="398753"/>
                      <a:pt x="23499815" y="282222"/>
                    </a:cubicBezTo>
                    <a:lnTo>
                      <a:pt x="23499815" y="211667"/>
                    </a:lnTo>
                    <a:cubicBezTo>
                      <a:pt x="23499815" y="94767"/>
                      <a:pt x="23405049" y="0"/>
                      <a:pt x="23288149" y="0"/>
                    </a:cubicBezTo>
                    <a:close/>
                    <a:moveTo>
                      <a:pt x="23068933" y="969998"/>
                    </a:moveTo>
                    <a:cubicBezTo>
                      <a:pt x="23070133" y="961884"/>
                      <a:pt x="23058703" y="958709"/>
                      <a:pt x="23055528" y="966258"/>
                    </a:cubicBezTo>
                    <a:lnTo>
                      <a:pt x="22901504" y="1325598"/>
                    </a:lnTo>
                    <a:cubicBezTo>
                      <a:pt x="22879248" y="1377518"/>
                      <a:pt x="22828172" y="1411161"/>
                      <a:pt x="22771683" y="1411111"/>
                    </a:cubicBezTo>
                    <a:lnTo>
                      <a:pt x="22706629" y="1411111"/>
                    </a:lnTo>
                    <a:cubicBezTo>
                      <a:pt x="22694765" y="1411122"/>
                      <a:pt x="22683690" y="1405168"/>
                      <a:pt x="22677155" y="1395265"/>
                    </a:cubicBezTo>
                    <a:cubicBezTo>
                      <a:pt x="22670619" y="1385363"/>
                      <a:pt x="22669500" y="1372839"/>
                      <a:pt x="22674174" y="1361934"/>
                    </a:cubicBezTo>
                    <a:lnTo>
                      <a:pt x="22864815" y="917222"/>
                    </a:lnTo>
                    <a:lnTo>
                      <a:pt x="22934947" y="741821"/>
                    </a:lnTo>
                    <a:cubicBezTo>
                      <a:pt x="22977818" y="634683"/>
                      <a:pt x="23081594" y="564436"/>
                      <a:pt x="23196992" y="564444"/>
                    </a:cubicBezTo>
                    <a:lnTo>
                      <a:pt x="23379306" y="564444"/>
                    </a:lnTo>
                    <a:cubicBezTo>
                      <a:pt x="23494704" y="564436"/>
                      <a:pt x="23598480" y="634683"/>
                      <a:pt x="23641351" y="741821"/>
                    </a:cubicBezTo>
                    <a:lnTo>
                      <a:pt x="23711483" y="917222"/>
                    </a:lnTo>
                    <a:lnTo>
                      <a:pt x="23902053" y="1361934"/>
                    </a:lnTo>
                    <a:cubicBezTo>
                      <a:pt x="23906727" y="1372839"/>
                      <a:pt x="23905607" y="1385363"/>
                      <a:pt x="23899071" y="1395265"/>
                    </a:cubicBezTo>
                    <a:cubicBezTo>
                      <a:pt x="23892537" y="1405168"/>
                      <a:pt x="23881462" y="1411122"/>
                      <a:pt x="23869597" y="1411111"/>
                    </a:cubicBezTo>
                    <a:lnTo>
                      <a:pt x="23804545" y="1411111"/>
                    </a:lnTo>
                    <a:cubicBezTo>
                      <a:pt x="23748107" y="1411105"/>
                      <a:pt x="23697101" y="1377471"/>
                      <a:pt x="23674863" y="1325598"/>
                    </a:cubicBezTo>
                    <a:lnTo>
                      <a:pt x="23520842" y="966258"/>
                    </a:lnTo>
                    <a:cubicBezTo>
                      <a:pt x="23517595" y="958709"/>
                      <a:pt x="23506236" y="961884"/>
                      <a:pt x="23507365" y="969998"/>
                    </a:cubicBezTo>
                    <a:lnTo>
                      <a:pt x="23570372" y="1411111"/>
                    </a:lnTo>
                    <a:lnTo>
                      <a:pt x="23637752" y="2219607"/>
                    </a:lnTo>
                    <a:cubicBezTo>
                      <a:pt x="23638560" y="2229429"/>
                      <a:pt x="23635224" y="2239142"/>
                      <a:pt x="23628548" y="2246393"/>
                    </a:cubicBezTo>
                    <a:cubicBezTo>
                      <a:pt x="23621874" y="2253643"/>
                      <a:pt x="23612470" y="2257772"/>
                      <a:pt x="23602615" y="2257778"/>
                    </a:cubicBezTo>
                    <a:lnTo>
                      <a:pt x="23548781" y="2257778"/>
                    </a:lnTo>
                    <a:cubicBezTo>
                      <a:pt x="23479799" y="2257786"/>
                      <a:pt x="23420924" y="2207921"/>
                      <a:pt x="23409576" y="2139879"/>
                    </a:cubicBezTo>
                    <a:lnTo>
                      <a:pt x="23295204" y="1452880"/>
                    </a:lnTo>
                    <a:cubicBezTo>
                      <a:pt x="23293863" y="1444978"/>
                      <a:pt x="23282576" y="1444978"/>
                      <a:pt x="23281235" y="1452880"/>
                    </a:cubicBezTo>
                    <a:lnTo>
                      <a:pt x="23166794" y="2139879"/>
                    </a:lnTo>
                    <a:cubicBezTo>
                      <a:pt x="23155442" y="2207948"/>
                      <a:pt x="23096525" y="2257821"/>
                      <a:pt x="23027517" y="2257778"/>
                    </a:cubicBezTo>
                    <a:lnTo>
                      <a:pt x="22973683" y="2257778"/>
                    </a:lnTo>
                    <a:cubicBezTo>
                      <a:pt x="22963828" y="2257771"/>
                      <a:pt x="22954425" y="2253643"/>
                      <a:pt x="22947751" y="2246392"/>
                    </a:cubicBezTo>
                    <a:cubicBezTo>
                      <a:pt x="22941076" y="2239141"/>
                      <a:pt x="22937739" y="2229429"/>
                      <a:pt x="22938547" y="2219607"/>
                    </a:cubicBezTo>
                    <a:lnTo>
                      <a:pt x="23005927" y="1411111"/>
                    </a:lnTo>
                    <a:lnTo>
                      <a:pt x="23068933" y="969998"/>
                    </a:lnTo>
                    <a:close/>
                    <a:moveTo>
                      <a:pt x="24621649" y="0"/>
                    </a:moveTo>
                    <a:cubicBezTo>
                      <a:pt x="24504749" y="0"/>
                      <a:pt x="24409983" y="94767"/>
                      <a:pt x="24409983" y="211667"/>
                    </a:cubicBezTo>
                    <a:lnTo>
                      <a:pt x="24409983" y="282222"/>
                    </a:lnTo>
                    <a:cubicBezTo>
                      <a:pt x="24410504" y="398753"/>
                      <a:pt x="24505117" y="492944"/>
                      <a:pt x="24621649" y="492944"/>
                    </a:cubicBezTo>
                    <a:cubicBezTo>
                      <a:pt x="24738181" y="492944"/>
                      <a:pt x="24832794" y="398753"/>
                      <a:pt x="24833315" y="282222"/>
                    </a:cubicBezTo>
                    <a:lnTo>
                      <a:pt x="24833315" y="211667"/>
                    </a:lnTo>
                    <a:cubicBezTo>
                      <a:pt x="24833315" y="94767"/>
                      <a:pt x="24738549" y="0"/>
                      <a:pt x="24621649" y="0"/>
                    </a:cubicBezTo>
                    <a:close/>
                    <a:moveTo>
                      <a:pt x="24402433" y="969998"/>
                    </a:moveTo>
                    <a:cubicBezTo>
                      <a:pt x="24403633" y="961884"/>
                      <a:pt x="24392203" y="958709"/>
                      <a:pt x="24389028" y="966258"/>
                    </a:cubicBezTo>
                    <a:lnTo>
                      <a:pt x="24235004" y="1325598"/>
                    </a:lnTo>
                    <a:cubicBezTo>
                      <a:pt x="24212748" y="1377518"/>
                      <a:pt x="24161672" y="1411161"/>
                      <a:pt x="24105183" y="1411111"/>
                    </a:cubicBezTo>
                    <a:lnTo>
                      <a:pt x="24040129" y="1411111"/>
                    </a:lnTo>
                    <a:cubicBezTo>
                      <a:pt x="24028265" y="1411122"/>
                      <a:pt x="24017190" y="1405168"/>
                      <a:pt x="24010655" y="1395265"/>
                    </a:cubicBezTo>
                    <a:cubicBezTo>
                      <a:pt x="24004119" y="1385363"/>
                      <a:pt x="24003000" y="1372839"/>
                      <a:pt x="24007674" y="1361934"/>
                    </a:cubicBezTo>
                    <a:lnTo>
                      <a:pt x="24198315" y="917222"/>
                    </a:lnTo>
                    <a:lnTo>
                      <a:pt x="24268447" y="741821"/>
                    </a:lnTo>
                    <a:cubicBezTo>
                      <a:pt x="24311318" y="634683"/>
                      <a:pt x="24415094" y="564436"/>
                      <a:pt x="24530492" y="564444"/>
                    </a:cubicBezTo>
                    <a:lnTo>
                      <a:pt x="24712806" y="564444"/>
                    </a:lnTo>
                    <a:cubicBezTo>
                      <a:pt x="24828204" y="564436"/>
                      <a:pt x="24931980" y="634683"/>
                      <a:pt x="24974851" y="741821"/>
                    </a:cubicBezTo>
                    <a:lnTo>
                      <a:pt x="25044983" y="917222"/>
                    </a:lnTo>
                    <a:lnTo>
                      <a:pt x="25235553" y="1361934"/>
                    </a:lnTo>
                    <a:cubicBezTo>
                      <a:pt x="25240227" y="1372839"/>
                      <a:pt x="25239107" y="1385363"/>
                      <a:pt x="25232571" y="1395265"/>
                    </a:cubicBezTo>
                    <a:cubicBezTo>
                      <a:pt x="25226037" y="1405168"/>
                      <a:pt x="25214962" y="1411122"/>
                      <a:pt x="25203097" y="1411111"/>
                    </a:cubicBezTo>
                    <a:lnTo>
                      <a:pt x="25138045" y="1411111"/>
                    </a:lnTo>
                    <a:cubicBezTo>
                      <a:pt x="25081607" y="1411105"/>
                      <a:pt x="25030601" y="1377471"/>
                      <a:pt x="25008363" y="1325598"/>
                    </a:cubicBezTo>
                    <a:lnTo>
                      <a:pt x="24854342" y="966258"/>
                    </a:lnTo>
                    <a:cubicBezTo>
                      <a:pt x="24851095" y="958709"/>
                      <a:pt x="24839736" y="961884"/>
                      <a:pt x="24840865" y="969998"/>
                    </a:cubicBezTo>
                    <a:lnTo>
                      <a:pt x="24903872" y="1411111"/>
                    </a:lnTo>
                    <a:lnTo>
                      <a:pt x="24971252" y="2219607"/>
                    </a:lnTo>
                    <a:cubicBezTo>
                      <a:pt x="24972060" y="2229429"/>
                      <a:pt x="24968724" y="2239142"/>
                      <a:pt x="24962048" y="2246393"/>
                    </a:cubicBezTo>
                    <a:cubicBezTo>
                      <a:pt x="24955374" y="2253643"/>
                      <a:pt x="24945970" y="2257772"/>
                      <a:pt x="24936115" y="2257778"/>
                    </a:cubicBezTo>
                    <a:lnTo>
                      <a:pt x="24882281" y="2257778"/>
                    </a:lnTo>
                    <a:cubicBezTo>
                      <a:pt x="24813299" y="2257786"/>
                      <a:pt x="24754424" y="2207921"/>
                      <a:pt x="24743076" y="2139879"/>
                    </a:cubicBezTo>
                    <a:lnTo>
                      <a:pt x="24628704" y="1452880"/>
                    </a:lnTo>
                    <a:cubicBezTo>
                      <a:pt x="24627363" y="1444978"/>
                      <a:pt x="24616076" y="1444978"/>
                      <a:pt x="24614735" y="1452880"/>
                    </a:cubicBezTo>
                    <a:lnTo>
                      <a:pt x="24500294" y="2139879"/>
                    </a:lnTo>
                    <a:cubicBezTo>
                      <a:pt x="24488942" y="2207948"/>
                      <a:pt x="24430025" y="2257821"/>
                      <a:pt x="24361017" y="2257778"/>
                    </a:cubicBezTo>
                    <a:lnTo>
                      <a:pt x="24307183" y="2257778"/>
                    </a:lnTo>
                    <a:cubicBezTo>
                      <a:pt x="24297328" y="2257771"/>
                      <a:pt x="24287925" y="2253643"/>
                      <a:pt x="24281251" y="2246392"/>
                    </a:cubicBezTo>
                    <a:cubicBezTo>
                      <a:pt x="24274576" y="2239141"/>
                      <a:pt x="24271239" y="2229429"/>
                      <a:pt x="24272047" y="2219607"/>
                    </a:cubicBezTo>
                    <a:lnTo>
                      <a:pt x="24339427" y="1411111"/>
                    </a:lnTo>
                    <a:lnTo>
                      <a:pt x="24402433" y="969998"/>
                    </a:lnTo>
                    <a:close/>
                    <a:moveTo>
                      <a:pt x="25955149" y="0"/>
                    </a:moveTo>
                    <a:cubicBezTo>
                      <a:pt x="25838249" y="0"/>
                      <a:pt x="25743483" y="94767"/>
                      <a:pt x="25743483" y="211667"/>
                    </a:cubicBezTo>
                    <a:lnTo>
                      <a:pt x="25743483" y="282222"/>
                    </a:lnTo>
                    <a:cubicBezTo>
                      <a:pt x="25744004" y="398753"/>
                      <a:pt x="25838618" y="492945"/>
                      <a:pt x="25955149" y="492945"/>
                    </a:cubicBezTo>
                    <a:cubicBezTo>
                      <a:pt x="26071681" y="492945"/>
                      <a:pt x="26166296" y="398753"/>
                      <a:pt x="26166817" y="282222"/>
                    </a:cubicBezTo>
                    <a:lnTo>
                      <a:pt x="26166817" y="211667"/>
                    </a:lnTo>
                    <a:cubicBezTo>
                      <a:pt x="26166817" y="155529"/>
                      <a:pt x="26144517" y="101691"/>
                      <a:pt x="26104820" y="61995"/>
                    </a:cubicBezTo>
                    <a:cubicBezTo>
                      <a:pt x="26065124" y="22300"/>
                      <a:pt x="26011288" y="0"/>
                      <a:pt x="25955149" y="0"/>
                    </a:cubicBezTo>
                    <a:close/>
                    <a:moveTo>
                      <a:pt x="25735933" y="969998"/>
                    </a:moveTo>
                    <a:cubicBezTo>
                      <a:pt x="25737133" y="961884"/>
                      <a:pt x="25725703" y="958709"/>
                      <a:pt x="25722528" y="966258"/>
                    </a:cubicBezTo>
                    <a:lnTo>
                      <a:pt x="25568504" y="1325598"/>
                    </a:lnTo>
                    <a:cubicBezTo>
                      <a:pt x="25546248" y="1377518"/>
                      <a:pt x="25495172" y="1411161"/>
                      <a:pt x="25438683" y="1411111"/>
                    </a:cubicBezTo>
                    <a:lnTo>
                      <a:pt x="25373629" y="1411111"/>
                    </a:lnTo>
                    <a:cubicBezTo>
                      <a:pt x="25361765" y="1411122"/>
                      <a:pt x="25350690" y="1405168"/>
                      <a:pt x="25344155" y="1395265"/>
                    </a:cubicBezTo>
                    <a:cubicBezTo>
                      <a:pt x="25337619" y="1385363"/>
                      <a:pt x="25336500" y="1372839"/>
                      <a:pt x="25341174" y="1361934"/>
                    </a:cubicBezTo>
                    <a:lnTo>
                      <a:pt x="25531815" y="917222"/>
                    </a:lnTo>
                    <a:lnTo>
                      <a:pt x="25601947" y="741821"/>
                    </a:lnTo>
                    <a:cubicBezTo>
                      <a:pt x="25644818" y="634683"/>
                      <a:pt x="25748594" y="564436"/>
                      <a:pt x="25863992" y="564444"/>
                    </a:cubicBezTo>
                    <a:lnTo>
                      <a:pt x="26046306" y="564444"/>
                    </a:lnTo>
                    <a:cubicBezTo>
                      <a:pt x="26161704" y="564437"/>
                      <a:pt x="26265480" y="634683"/>
                      <a:pt x="26308349" y="741821"/>
                    </a:cubicBezTo>
                    <a:lnTo>
                      <a:pt x="26378481" y="917222"/>
                    </a:lnTo>
                    <a:lnTo>
                      <a:pt x="26569053" y="1361934"/>
                    </a:lnTo>
                    <a:cubicBezTo>
                      <a:pt x="26573728" y="1372838"/>
                      <a:pt x="26572606" y="1385362"/>
                      <a:pt x="26566073" y="1395265"/>
                    </a:cubicBezTo>
                    <a:cubicBezTo>
                      <a:pt x="26559537" y="1405167"/>
                      <a:pt x="26548462" y="1411121"/>
                      <a:pt x="26536599" y="1411111"/>
                    </a:cubicBezTo>
                    <a:lnTo>
                      <a:pt x="26471545" y="1411111"/>
                    </a:lnTo>
                    <a:cubicBezTo>
                      <a:pt x="26415105" y="1411105"/>
                      <a:pt x="26364101" y="1377471"/>
                      <a:pt x="26341863" y="1325598"/>
                    </a:cubicBezTo>
                    <a:lnTo>
                      <a:pt x="26187842" y="966258"/>
                    </a:lnTo>
                    <a:cubicBezTo>
                      <a:pt x="26184595" y="958709"/>
                      <a:pt x="26173235" y="961884"/>
                      <a:pt x="26174367" y="969998"/>
                    </a:cubicBezTo>
                    <a:lnTo>
                      <a:pt x="26237371" y="1411111"/>
                    </a:lnTo>
                    <a:lnTo>
                      <a:pt x="26304752" y="2219607"/>
                    </a:lnTo>
                    <a:cubicBezTo>
                      <a:pt x="26305562" y="2229429"/>
                      <a:pt x="26302222" y="2239141"/>
                      <a:pt x="26295550" y="2246392"/>
                    </a:cubicBezTo>
                    <a:cubicBezTo>
                      <a:pt x="26288874" y="2253643"/>
                      <a:pt x="26279470" y="2257771"/>
                      <a:pt x="26269617" y="2257778"/>
                    </a:cubicBezTo>
                    <a:lnTo>
                      <a:pt x="26215781" y="2257778"/>
                    </a:lnTo>
                    <a:cubicBezTo>
                      <a:pt x="26146799" y="2257787"/>
                      <a:pt x="26087922" y="2207922"/>
                      <a:pt x="26076574" y="2139879"/>
                    </a:cubicBezTo>
                    <a:lnTo>
                      <a:pt x="25962204" y="1452880"/>
                    </a:lnTo>
                    <a:cubicBezTo>
                      <a:pt x="25960863" y="1444978"/>
                      <a:pt x="25949576" y="1444978"/>
                      <a:pt x="25948235" y="1452880"/>
                    </a:cubicBezTo>
                    <a:lnTo>
                      <a:pt x="25833794" y="2139879"/>
                    </a:lnTo>
                    <a:cubicBezTo>
                      <a:pt x="25822442" y="2207948"/>
                      <a:pt x="25763525" y="2257821"/>
                      <a:pt x="25694517" y="2257778"/>
                    </a:cubicBezTo>
                    <a:lnTo>
                      <a:pt x="25640683" y="2257778"/>
                    </a:lnTo>
                    <a:cubicBezTo>
                      <a:pt x="25630828" y="2257771"/>
                      <a:pt x="25621425" y="2253643"/>
                      <a:pt x="25614751" y="2246392"/>
                    </a:cubicBezTo>
                    <a:cubicBezTo>
                      <a:pt x="25608076" y="2239141"/>
                      <a:pt x="25604739" y="2229429"/>
                      <a:pt x="25605547" y="2219607"/>
                    </a:cubicBezTo>
                    <a:lnTo>
                      <a:pt x="25672927" y="1411111"/>
                    </a:lnTo>
                    <a:lnTo>
                      <a:pt x="25735933" y="969998"/>
                    </a:lnTo>
                    <a:close/>
                    <a:moveTo>
                      <a:pt x="27288649" y="0"/>
                    </a:moveTo>
                    <a:cubicBezTo>
                      <a:pt x="27232510" y="0"/>
                      <a:pt x="27178674" y="22300"/>
                      <a:pt x="27138978" y="61995"/>
                    </a:cubicBezTo>
                    <a:cubicBezTo>
                      <a:pt x="27099281" y="101691"/>
                      <a:pt x="27076981" y="155529"/>
                      <a:pt x="27076981" y="211667"/>
                    </a:cubicBezTo>
                    <a:lnTo>
                      <a:pt x="27076981" y="282222"/>
                    </a:lnTo>
                    <a:cubicBezTo>
                      <a:pt x="27077502" y="398754"/>
                      <a:pt x="27172117" y="492945"/>
                      <a:pt x="27288649" y="492945"/>
                    </a:cubicBezTo>
                    <a:cubicBezTo>
                      <a:pt x="27405181" y="492945"/>
                      <a:pt x="27499796" y="398754"/>
                      <a:pt x="27500317" y="282222"/>
                    </a:cubicBezTo>
                    <a:lnTo>
                      <a:pt x="27500317" y="211667"/>
                    </a:lnTo>
                    <a:cubicBezTo>
                      <a:pt x="27500317" y="155529"/>
                      <a:pt x="27478017" y="101691"/>
                      <a:pt x="27438320" y="61995"/>
                    </a:cubicBezTo>
                    <a:cubicBezTo>
                      <a:pt x="27398624" y="22300"/>
                      <a:pt x="27344788" y="0"/>
                      <a:pt x="27288649" y="0"/>
                    </a:cubicBezTo>
                    <a:close/>
                    <a:moveTo>
                      <a:pt x="27069431" y="969998"/>
                    </a:moveTo>
                    <a:cubicBezTo>
                      <a:pt x="27070631" y="961884"/>
                      <a:pt x="27059203" y="958709"/>
                      <a:pt x="27056028" y="966258"/>
                    </a:cubicBezTo>
                    <a:lnTo>
                      <a:pt x="26902006" y="1325598"/>
                    </a:lnTo>
                    <a:cubicBezTo>
                      <a:pt x="26879750" y="1377519"/>
                      <a:pt x="26828671" y="1411162"/>
                      <a:pt x="26772181" y="1411111"/>
                    </a:cubicBezTo>
                    <a:lnTo>
                      <a:pt x="26707131" y="1411111"/>
                    </a:lnTo>
                    <a:cubicBezTo>
                      <a:pt x="26695265" y="1411122"/>
                      <a:pt x="26684190" y="1405168"/>
                      <a:pt x="26677654" y="1395266"/>
                    </a:cubicBezTo>
                    <a:cubicBezTo>
                      <a:pt x="26671121" y="1385363"/>
                      <a:pt x="26669998" y="1372839"/>
                      <a:pt x="26674674" y="1361934"/>
                    </a:cubicBezTo>
                    <a:lnTo>
                      <a:pt x="26865317" y="917222"/>
                    </a:lnTo>
                    <a:lnTo>
                      <a:pt x="26935449" y="741821"/>
                    </a:lnTo>
                    <a:cubicBezTo>
                      <a:pt x="26978318" y="634683"/>
                      <a:pt x="27082094" y="564437"/>
                      <a:pt x="27197492" y="564444"/>
                    </a:cubicBezTo>
                    <a:lnTo>
                      <a:pt x="27379806" y="564444"/>
                    </a:lnTo>
                    <a:cubicBezTo>
                      <a:pt x="27495204" y="564437"/>
                      <a:pt x="27598980" y="634683"/>
                      <a:pt x="27641849" y="741821"/>
                    </a:cubicBezTo>
                    <a:lnTo>
                      <a:pt x="27711981" y="917222"/>
                    </a:lnTo>
                    <a:lnTo>
                      <a:pt x="27902553" y="1361934"/>
                    </a:lnTo>
                    <a:cubicBezTo>
                      <a:pt x="27907228" y="1372838"/>
                      <a:pt x="27906106" y="1385362"/>
                      <a:pt x="27899573" y="1395265"/>
                    </a:cubicBezTo>
                    <a:cubicBezTo>
                      <a:pt x="27893037" y="1405167"/>
                      <a:pt x="27881962" y="1411121"/>
                      <a:pt x="27870099" y="1411111"/>
                    </a:cubicBezTo>
                    <a:lnTo>
                      <a:pt x="27805045" y="1411111"/>
                    </a:lnTo>
                    <a:cubicBezTo>
                      <a:pt x="27748605" y="1411105"/>
                      <a:pt x="27697601" y="1377471"/>
                      <a:pt x="27675363" y="1325598"/>
                    </a:cubicBezTo>
                    <a:lnTo>
                      <a:pt x="27521342" y="966258"/>
                    </a:lnTo>
                    <a:cubicBezTo>
                      <a:pt x="27518095" y="958709"/>
                      <a:pt x="27506735" y="961884"/>
                      <a:pt x="27507867" y="969998"/>
                    </a:cubicBezTo>
                    <a:lnTo>
                      <a:pt x="27570871" y="1411111"/>
                    </a:lnTo>
                    <a:lnTo>
                      <a:pt x="27638252" y="2219607"/>
                    </a:lnTo>
                    <a:cubicBezTo>
                      <a:pt x="27639062" y="2229429"/>
                      <a:pt x="27635722" y="2239141"/>
                      <a:pt x="27629050" y="2246392"/>
                    </a:cubicBezTo>
                    <a:cubicBezTo>
                      <a:pt x="27622374" y="2253643"/>
                      <a:pt x="27612970" y="2257771"/>
                      <a:pt x="27603117" y="2257778"/>
                    </a:cubicBezTo>
                    <a:lnTo>
                      <a:pt x="27549281" y="2257778"/>
                    </a:lnTo>
                    <a:cubicBezTo>
                      <a:pt x="27480299" y="2257787"/>
                      <a:pt x="27421422" y="2207922"/>
                      <a:pt x="27410074" y="2139879"/>
                    </a:cubicBezTo>
                    <a:lnTo>
                      <a:pt x="27295706" y="1452880"/>
                    </a:lnTo>
                    <a:cubicBezTo>
                      <a:pt x="27294363" y="1444978"/>
                      <a:pt x="27283074" y="1444978"/>
                      <a:pt x="27281735" y="1452880"/>
                    </a:cubicBezTo>
                    <a:lnTo>
                      <a:pt x="27167292" y="2139879"/>
                    </a:lnTo>
                    <a:cubicBezTo>
                      <a:pt x="27155941" y="2207947"/>
                      <a:pt x="27097023" y="2257820"/>
                      <a:pt x="27028017" y="2257778"/>
                    </a:cubicBezTo>
                    <a:lnTo>
                      <a:pt x="26974181" y="2257778"/>
                    </a:lnTo>
                    <a:cubicBezTo>
                      <a:pt x="26964328" y="2257771"/>
                      <a:pt x="26954924" y="2253643"/>
                      <a:pt x="26948248" y="2246392"/>
                    </a:cubicBezTo>
                    <a:cubicBezTo>
                      <a:pt x="26941576" y="2239141"/>
                      <a:pt x="26938236" y="2229429"/>
                      <a:pt x="26939046" y="2219607"/>
                    </a:cubicBezTo>
                    <a:lnTo>
                      <a:pt x="27006427" y="1411111"/>
                    </a:lnTo>
                    <a:lnTo>
                      <a:pt x="27069431" y="969998"/>
                    </a:lnTo>
                    <a:close/>
                    <a:moveTo>
                      <a:pt x="618649" y="2321278"/>
                    </a:moveTo>
                    <a:cubicBezTo>
                      <a:pt x="562511" y="2321278"/>
                      <a:pt x="508673" y="2343578"/>
                      <a:pt x="468978" y="2383274"/>
                    </a:cubicBezTo>
                    <a:cubicBezTo>
                      <a:pt x="429283" y="2422969"/>
                      <a:pt x="406982" y="2476807"/>
                      <a:pt x="406982" y="2532944"/>
                    </a:cubicBezTo>
                    <a:lnTo>
                      <a:pt x="406982" y="2603500"/>
                    </a:lnTo>
                    <a:cubicBezTo>
                      <a:pt x="407503" y="2720031"/>
                      <a:pt x="502117" y="2814222"/>
                      <a:pt x="618649" y="2814222"/>
                    </a:cubicBezTo>
                    <a:cubicBezTo>
                      <a:pt x="735181" y="2814222"/>
                      <a:pt x="829794" y="2720031"/>
                      <a:pt x="830316" y="2603500"/>
                    </a:cubicBezTo>
                    <a:lnTo>
                      <a:pt x="830316" y="2532944"/>
                    </a:lnTo>
                    <a:cubicBezTo>
                      <a:pt x="830316" y="2476807"/>
                      <a:pt x="808015" y="2422969"/>
                      <a:pt x="768320" y="2383274"/>
                    </a:cubicBezTo>
                    <a:cubicBezTo>
                      <a:pt x="728625" y="2343578"/>
                      <a:pt x="674787" y="2321278"/>
                      <a:pt x="618649" y="2321278"/>
                    </a:cubicBezTo>
                    <a:close/>
                    <a:moveTo>
                      <a:pt x="399433" y="3291275"/>
                    </a:moveTo>
                    <a:cubicBezTo>
                      <a:pt x="400632" y="3283162"/>
                      <a:pt x="389202" y="3279987"/>
                      <a:pt x="386027" y="3287536"/>
                    </a:cubicBezTo>
                    <a:lnTo>
                      <a:pt x="232005" y="3646875"/>
                    </a:lnTo>
                    <a:cubicBezTo>
                      <a:pt x="209748" y="3698796"/>
                      <a:pt x="158672" y="3732439"/>
                      <a:pt x="102182" y="3732389"/>
                    </a:cubicBezTo>
                    <a:lnTo>
                      <a:pt x="37130" y="3732389"/>
                    </a:lnTo>
                    <a:cubicBezTo>
                      <a:pt x="25266" y="3732399"/>
                      <a:pt x="14190" y="3726445"/>
                      <a:pt x="7655" y="3716543"/>
                    </a:cubicBezTo>
                    <a:cubicBezTo>
                      <a:pt x="1120" y="3706641"/>
                      <a:pt x="0" y="3694116"/>
                      <a:pt x="4675" y="3683212"/>
                    </a:cubicBezTo>
                    <a:lnTo>
                      <a:pt x="195316" y="3238500"/>
                    </a:lnTo>
                    <a:lnTo>
                      <a:pt x="265448" y="3063099"/>
                    </a:lnTo>
                    <a:cubicBezTo>
                      <a:pt x="308318" y="2955961"/>
                      <a:pt x="412095" y="2885715"/>
                      <a:pt x="527491" y="2885722"/>
                    </a:cubicBezTo>
                    <a:lnTo>
                      <a:pt x="709807" y="2885722"/>
                    </a:lnTo>
                    <a:cubicBezTo>
                      <a:pt x="825203" y="2885715"/>
                      <a:pt x="928980" y="2955961"/>
                      <a:pt x="971850" y="3063099"/>
                    </a:cubicBezTo>
                    <a:lnTo>
                      <a:pt x="1041982" y="3238500"/>
                    </a:lnTo>
                    <a:lnTo>
                      <a:pt x="1232553" y="3683212"/>
                    </a:lnTo>
                    <a:cubicBezTo>
                      <a:pt x="1237228" y="3694116"/>
                      <a:pt x="1236108" y="3706641"/>
                      <a:pt x="1229572" y="3716543"/>
                    </a:cubicBezTo>
                    <a:cubicBezTo>
                      <a:pt x="1223037" y="3726445"/>
                      <a:pt x="1211962" y="3732399"/>
                      <a:pt x="1200097" y="3732389"/>
                    </a:cubicBezTo>
                    <a:lnTo>
                      <a:pt x="1135045" y="3732389"/>
                    </a:lnTo>
                    <a:cubicBezTo>
                      <a:pt x="1078607" y="3732383"/>
                      <a:pt x="1027601" y="3698749"/>
                      <a:pt x="1005364" y="3646875"/>
                    </a:cubicBezTo>
                    <a:lnTo>
                      <a:pt x="851341" y="3287536"/>
                    </a:lnTo>
                    <a:cubicBezTo>
                      <a:pt x="848096" y="3279987"/>
                      <a:pt x="836736" y="3283162"/>
                      <a:pt x="837865" y="3291275"/>
                    </a:cubicBezTo>
                    <a:lnTo>
                      <a:pt x="900871" y="3732389"/>
                    </a:lnTo>
                    <a:lnTo>
                      <a:pt x="968252" y="4540885"/>
                    </a:lnTo>
                    <a:cubicBezTo>
                      <a:pt x="969060" y="4550707"/>
                      <a:pt x="965723" y="4560419"/>
                      <a:pt x="959048" y="4567670"/>
                    </a:cubicBezTo>
                    <a:cubicBezTo>
                      <a:pt x="952374" y="4574921"/>
                      <a:pt x="942970" y="4579049"/>
                      <a:pt x="933115" y="4579055"/>
                    </a:cubicBezTo>
                    <a:lnTo>
                      <a:pt x="879281" y="4579055"/>
                    </a:lnTo>
                    <a:cubicBezTo>
                      <a:pt x="810300" y="4579064"/>
                      <a:pt x="751423" y="4529199"/>
                      <a:pt x="740075" y="4461157"/>
                    </a:cubicBezTo>
                    <a:lnTo>
                      <a:pt x="625705" y="3774158"/>
                    </a:lnTo>
                    <a:cubicBezTo>
                      <a:pt x="624364" y="3766255"/>
                      <a:pt x="613075" y="3766255"/>
                      <a:pt x="611735" y="3774158"/>
                    </a:cubicBezTo>
                    <a:lnTo>
                      <a:pt x="497293" y="4461157"/>
                    </a:lnTo>
                    <a:cubicBezTo>
                      <a:pt x="485941" y="4529225"/>
                      <a:pt x="427025" y="4579098"/>
                      <a:pt x="358017" y="4579055"/>
                    </a:cubicBezTo>
                    <a:lnTo>
                      <a:pt x="304183" y="4579055"/>
                    </a:lnTo>
                    <a:cubicBezTo>
                      <a:pt x="294328" y="4579049"/>
                      <a:pt x="284924" y="4574921"/>
                      <a:pt x="278250" y="4567670"/>
                    </a:cubicBezTo>
                    <a:cubicBezTo>
                      <a:pt x="271575" y="4560419"/>
                      <a:pt x="268238" y="4550707"/>
                      <a:pt x="269046" y="4540885"/>
                    </a:cubicBezTo>
                    <a:lnTo>
                      <a:pt x="336427" y="3732389"/>
                    </a:lnTo>
                    <a:lnTo>
                      <a:pt x="399433" y="3291275"/>
                    </a:lnTo>
                    <a:close/>
                    <a:moveTo>
                      <a:pt x="1952149" y="2321278"/>
                    </a:moveTo>
                    <a:cubicBezTo>
                      <a:pt x="1896012" y="2321278"/>
                      <a:pt x="1842173" y="2343578"/>
                      <a:pt x="1802478" y="2383273"/>
                    </a:cubicBezTo>
                    <a:cubicBezTo>
                      <a:pt x="1762783" y="2422969"/>
                      <a:pt x="1740482" y="2476807"/>
                      <a:pt x="1740482" y="2532944"/>
                    </a:cubicBezTo>
                    <a:lnTo>
                      <a:pt x="1740482" y="2603500"/>
                    </a:lnTo>
                    <a:cubicBezTo>
                      <a:pt x="1741003" y="2720031"/>
                      <a:pt x="1835617" y="2814222"/>
                      <a:pt x="1952149" y="2814222"/>
                    </a:cubicBezTo>
                    <a:cubicBezTo>
                      <a:pt x="2068681" y="2814222"/>
                      <a:pt x="2163295" y="2720031"/>
                      <a:pt x="2163816" y="2603500"/>
                    </a:cubicBezTo>
                    <a:lnTo>
                      <a:pt x="2163816" y="2532944"/>
                    </a:lnTo>
                    <a:cubicBezTo>
                      <a:pt x="2163816" y="2476807"/>
                      <a:pt x="2141515" y="2422969"/>
                      <a:pt x="2101820" y="2383273"/>
                    </a:cubicBezTo>
                    <a:cubicBezTo>
                      <a:pt x="2062125" y="2343578"/>
                      <a:pt x="2008286" y="2321278"/>
                      <a:pt x="1952149" y="2321278"/>
                    </a:cubicBezTo>
                    <a:close/>
                    <a:moveTo>
                      <a:pt x="1732933" y="3291275"/>
                    </a:moveTo>
                    <a:cubicBezTo>
                      <a:pt x="1734132" y="3283162"/>
                      <a:pt x="1722702" y="3279987"/>
                      <a:pt x="1719527" y="3287536"/>
                    </a:cubicBezTo>
                    <a:lnTo>
                      <a:pt x="1565505" y="3646875"/>
                    </a:lnTo>
                    <a:cubicBezTo>
                      <a:pt x="1543248" y="3698796"/>
                      <a:pt x="1492172" y="3732439"/>
                      <a:pt x="1435682" y="3732389"/>
                    </a:cubicBezTo>
                    <a:lnTo>
                      <a:pt x="1370630" y="3732389"/>
                    </a:lnTo>
                    <a:cubicBezTo>
                      <a:pt x="1358766" y="3732399"/>
                      <a:pt x="1347690" y="3726445"/>
                      <a:pt x="1341155" y="3716543"/>
                    </a:cubicBezTo>
                    <a:cubicBezTo>
                      <a:pt x="1334620" y="3706641"/>
                      <a:pt x="1333500" y="3694116"/>
                      <a:pt x="1338175" y="3683212"/>
                    </a:cubicBezTo>
                    <a:lnTo>
                      <a:pt x="1528816" y="3238500"/>
                    </a:lnTo>
                    <a:lnTo>
                      <a:pt x="1598948" y="3063099"/>
                    </a:lnTo>
                    <a:cubicBezTo>
                      <a:pt x="1641818" y="2955961"/>
                      <a:pt x="1745595" y="2885715"/>
                      <a:pt x="1860991" y="2885722"/>
                    </a:cubicBezTo>
                    <a:lnTo>
                      <a:pt x="2043307" y="2885722"/>
                    </a:lnTo>
                    <a:cubicBezTo>
                      <a:pt x="2158703" y="2885715"/>
                      <a:pt x="2262480" y="2955961"/>
                      <a:pt x="2305350" y="3063099"/>
                    </a:cubicBezTo>
                    <a:lnTo>
                      <a:pt x="2375482" y="3238500"/>
                    </a:lnTo>
                    <a:lnTo>
                      <a:pt x="2566053" y="3683212"/>
                    </a:lnTo>
                    <a:cubicBezTo>
                      <a:pt x="2570727" y="3694116"/>
                      <a:pt x="2569607" y="3706640"/>
                      <a:pt x="2563072" y="3716543"/>
                    </a:cubicBezTo>
                    <a:cubicBezTo>
                      <a:pt x="2556537" y="3726445"/>
                      <a:pt x="2545462" y="3732399"/>
                      <a:pt x="2533597" y="3732389"/>
                    </a:cubicBezTo>
                    <a:lnTo>
                      <a:pt x="2468545" y="3732389"/>
                    </a:lnTo>
                    <a:cubicBezTo>
                      <a:pt x="2412107" y="3732383"/>
                      <a:pt x="2361101" y="3698749"/>
                      <a:pt x="2338864" y="3646875"/>
                    </a:cubicBezTo>
                    <a:lnTo>
                      <a:pt x="2184841" y="3287536"/>
                    </a:lnTo>
                    <a:cubicBezTo>
                      <a:pt x="2181596" y="3279987"/>
                      <a:pt x="2170236" y="3283162"/>
                      <a:pt x="2171365" y="3291275"/>
                    </a:cubicBezTo>
                    <a:lnTo>
                      <a:pt x="2234371" y="3732389"/>
                    </a:lnTo>
                    <a:lnTo>
                      <a:pt x="2301752" y="4540885"/>
                    </a:lnTo>
                    <a:cubicBezTo>
                      <a:pt x="2302560" y="4550707"/>
                      <a:pt x="2299223" y="4560419"/>
                      <a:pt x="2292548" y="4567670"/>
                    </a:cubicBezTo>
                    <a:cubicBezTo>
                      <a:pt x="2285874" y="4574921"/>
                      <a:pt x="2276470" y="4579049"/>
                      <a:pt x="2266615" y="4579055"/>
                    </a:cubicBezTo>
                    <a:lnTo>
                      <a:pt x="2212781" y="4579055"/>
                    </a:lnTo>
                    <a:cubicBezTo>
                      <a:pt x="2143800" y="4579064"/>
                      <a:pt x="2084923" y="4529199"/>
                      <a:pt x="2073575" y="4461157"/>
                    </a:cubicBezTo>
                    <a:lnTo>
                      <a:pt x="1959205" y="3774158"/>
                    </a:lnTo>
                    <a:cubicBezTo>
                      <a:pt x="1957864" y="3766255"/>
                      <a:pt x="1946575" y="3766255"/>
                      <a:pt x="1945234" y="3774158"/>
                    </a:cubicBezTo>
                    <a:lnTo>
                      <a:pt x="1830793" y="4461157"/>
                    </a:lnTo>
                    <a:cubicBezTo>
                      <a:pt x="1819442" y="4529225"/>
                      <a:pt x="1760525" y="4579098"/>
                      <a:pt x="1691517" y="4579055"/>
                    </a:cubicBezTo>
                    <a:lnTo>
                      <a:pt x="1637683" y="4579055"/>
                    </a:lnTo>
                    <a:cubicBezTo>
                      <a:pt x="1627828" y="4579049"/>
                      <a:pt x="1618424" y="4574921"/>
                      <a:pt x="1611750" y="4567670"/>
                    </a:cubicBezTo>
                    <a:cubicBezTo>
                      <a:pt x="1605075" y="4560419"/>
                      <a:pt x="1601738" y="4550707"/>
                      <a:pt x="1602546" y="4540885"/>
                    </a:cubicBezTo>
                    <a:lnTo>
                      <a:pt x="1669927" y="3732389"/>
                    </a:lnTo>
                    <a:lnTo>
                      <a:pt x="1732933" y="3291275"/>
                    </a:lnTo>
                    <a:close/>
                    <a:moveTo>
                      <a:pt x="3285649" y="2321278"/>
                    </a:moveTo>
                    <a:cubicBezTo>
                      <a:pt x="3229512" y="2321278"/>
                      <a:pt x="3175673" y="2343578"/>
                      <a:pt x="3135978" y="2383273"/>
                    </a:cubicBezTo>
                    <a:cubicBezTo>
                      <a:pt x="3096283" y="2422969"/>
                      <a:pt x="3073982" y="2476807"/>
                      <a:pt x="3073982" y="2532944"/>
                    </a:cubicBezTo>
                    <a:lnTo>
                      <a:pt x="3073982" y="2603500"/>
                    </a:lnTo>
                    <a:cubicBezTo>
                      <a:pt x="3074503" y="2720031"/>
                      <a:pt x="3169117" y="2814222"/>
                      <a:pt x="3285649" y="2814222"/>
                    </a:cubicBezTo>
                    <a:cubicBezTo>
                      <a:pt x="3402181" y="2814222"/>
                      <a:pt x="3496794" y="2720031"/>
                      <a:pt x="3497316" y="2603500"/>
                    </a:cubicBezTo>
                    <a:lnTo>
                      <a:pt x="3497316" y="2532944"/>
                    </a:lnTo>
                    <a:cubicBezTo>
                      <a:pt x="3497316" y="2416044"/>
                      <a:pt x="3402549" y="2321278"/>
                      <a:pt x="3285649" y="2321278"/>
                    </a:cubicBezTo>
                    <a:close/>
                    <a:moveTo>
                      <a:pt x="3066433" y="3291275"/>
                    </a:moveTo>
                    <a:cubicBezTo>
                      <a:pt x="3067632" y="3283162"/>
                      <a:pt x="3056202" y="3279987"/>
                      <a:pt x="3053027" y="3287536"/>
                    </a:cubicBezTo>
                    <a:lnTo>
                      <a:pt x="2899005" y="3646875"/>
                    </a:lnTo>
                    <a:cubicBezTo>
                      <a:pt x="2876748" y="3698796"/>
                      <a:pt x="2825672" y="3732439"/>
                      <a:pt x="2769182" y="3732389"/>
                    </a:cubicBezTo>
                    <a:lnTo>
                      <a:pt x="2704130" y="3732389"/>
                    </a:lnTo>
                    <a:cubicBezTo>
                      <a:pt x="2692266" y="3732399"/>
                      <a:pt x="2681190" y="3726445"/>
                      <a:pt x="2674655" y="3716543"/>
                    </a:cubicBezTo>
                    <a:cubicBezTo>
                      <a:pt x="2668120" y="3706640"/>
                      <a:pt x="2667000" y="3694116"/>
                      <a:pt x="2671675" y="3683212"/>
                    </a:cubicBezTo>
                    <a:lnTo>
                      <a:pt x="2862316" y="3238500"/>
                    </a:lnTo>
                    <a:lnTo>
                      <a:pt x="2932448" y="3063099"/>
                    </a:lnTo>
                    <a:cubicBezTo>
                      <a:pt x="2975318" y="2955961"/>
                      <a:pt x="3079095" y="2885715"/>
                      <a:pt x="3194491" y="2885722"/>
                    </a:cubicBezTo>
                    <a:lnTo>
                      <a:pt x="3376807" y="2885722"/>
                    </a:lnTo>
                    <a:cubicBezTo>
                      <a:pt x="3492203" y="2885714"/>
                      <a:pt x="3595980" y="2955961"/>
                      <a:pt x="3638850" y="3063099"/>
                    </a:cubicBezTo>
                    <a:lnTo>
                      <a:pt x="3708982" y="3238500"/>
                    </a:lnTo>
                    <a:lnTo>
                      <a:pt x="3899553" y="3683212"/>
                    </a:lnTo>
                    <a:cubicBezTo>
                      <a:pt x="3904228" y="3694116"/>
                      <a:pt x="3903108" y="3706641"/>
                      <a:pt x="3896572" y="3716543"/>
                    </a:cubicBezTo>
                    <a:cubicBezTo>
                      <a:pt x="3890037" y="3726445"/>
                      <a:pt x="3878962" y="3732399"/>
                      <a:pt x="3867097" y="3732389"/>
                    </a:cubicBezTo>
                    <a:lnTo>
                      <a:pt x="3802045" y="3732389"/>
                    </a:lnTo>
                    <a:cubicBezTo>
                      <a:pt x="3745607" y="3732383"/>
                      <a:pt x="3694601" y="3698748"/>
                      <a:pt x="3672364" y="3646875"/>
                    </a:cubicBezTo>
                    <a:lnTo>
                      <a:pt x="3518341" y="3287536"/>
                    </a:lnTo>
                    <a:cubicBezTo>
                      <a:pt x="3515096" y="3279987"/>
                      <a:pt x="3503736" y="3283162"/>
                      <a:pt x="3504865" y="3291275"/>
                    </a:cubicBezTo>
                    <a:lnTo>
                      <a:pt x="3567871" y="3732389"/>
                    </a:lnTo>
                    <a:lnTo>
                      <a:pt x="3635252" y="4540885"/>
                    </a:lnTo>
                    <a:cubicBezTo>
                      <a:pt x="3636060" y="4550707"/>
                      <a:pt x="3632722" y="4560419"/>
                      <a:pt x="3626048" y="4567670"/>
                    </a:cubicBezTo>
                    <a:cubicBezTo>
                      <a:pt x="3619374" y="4574921"/>
                      <a:pt x="3609970" y="4579049"/>
                      <a:pt x="3600115" y="4579055"/>
                    </a:cubicBezTo>
                    <a:lnTo>
                      <a:pt x="3546281" y="4579055"/>
                    </a:lnTo>
                    <a:cubicBezTo>
                      <a:pt x="3477300" y="4579064"/>
                      <a:pt x="3418423" y="4529199"/>
                      <a:pt x="3407075" y="4461157"/>
                    </a:cubicBezTo>
                    <a:lnTo>
                      <a:pt x="3292704" y="3774158"/>
                    </a:lnTo>
                    <a:cubicBezTo>
                      <a:pt x="3291364" y="3766255"/>
                      <a:pt x="3280075" y="3766255"/>
                      <a:pt x="3278735" y="3774158"/>
                    </a:cubicBezTo>
                    <a:lnTo>
                      <a:pt x="3164293" y="4461157"/>
                    </a:lnTo>
                    <a:cubicBezTo>
                      <a:pt x="3152942" y="4529225"/>
                      <a:pt x="3094025" y="4579098"/>
                      <a:pt x="3025017" y="4579055"/>
                    </a:cubicBezTo>
                    <a:lnTo>
                      <a:pt x="2971183" y="4579055"/>
                    </a:lnTo>
                    <a:cubicBezTo>
                      <a:pt x="2961328" y="4579049"/>
                      <a:pt x="2951924" y="4574921"/>
                      <a:pt x="2945250" y="4567670"/>
                    </a:cubicBezTo>
                    <a:cubicBezTo>
                      <a:pt x="2938575" y="4560419"/>
                      <a:pt x="2935238" y="4550707"/>
                      <a:pt x="2936046" y="4540885"/>
                    </a:cubicBezTo>
                    <a:lnTo>
                      <a:pt x="3003427" y="3732389"/>
                    </a:lnTo>
                    <a:lnTo>
                      <a:pt x="3066433" y="3291275"/>
                    </a:lnTo>
                    <a:close/>
                    <a:moveTo>
                      <a:pt x="4619149" y="2321278"/>
                    </a:moveTo>
                    <a:cubicBezTo>
                      <a:pt x="4502249" y="2321278"/>
                      <a:pt x="4407482" y="2416044"/>
                      <a:pt x="4407482" y="2532944"/>
                    </a:cubicBezTo>
                    <a:lnTo>
                      <a:pt x="4407482" y="2603500"/>
                    </a:lnTo>
                    <a:cubicBezTo>
                      <a:pt x="4408004" y="2720031"/>
                      <a:pt x="4502617" y="2814222"/>
                      <a:pt x="4619149" y="2814222"/>
                    </a:cubicBezTo>
                    <a:cubicBezTo>
                      <a:pt x="4735681" y="2814222"/>
                      <a:pt x="4830294" y="2720031"/>
                      <a:pt x="4830816" y="2603500"/>
                    </a:cubicBezTo>
                    <a:lnTo>
                      <a:pt x="4830816" y="2532944"/>
                    </a:lnTo>
                    <a:cubicBezTo>
                      <a:pt x="4830816" y="2416044"/>
                      <a:pt x="4736049" y="2321278"/>
                      <a:pt x="4619149" y="2321278"/>
                    </a:cubicBezTo>
                    <a:close/>
                    <a:moveTo>
                      <a:pt x="4399933" y="3291275"/>
                    </a:moveTo>
                    <a:cubicBezTo>
                      <a:pt x="4401132" y="3283162"/>
                      <a:pt x="4389702" y="3279987"/>
                      <a:pt x="4386527" y="3287536"/>
                    </a:cubicBezTo>
                    <a:lnTo>
                      <a:pt x="4232504" y="3646875"/>
                    </a:lnTo>
                    <a:cubicBezTo>
                      <a:pt x="4210248" y="3698796"/>
                      <a:pt x="4159172" y="3732439"/>
                      <a:pt x="4102682" y="3732389"/>
                    </a:cubicBezTo>
                    <a:lnTo>
                      <a:pt x="4037630" y="3732389"/>
                    </a:lnTo>
                    <a:cubicBezTo>
                      <a:pt x="4025766" y="3732399"/>
                      <a:pt x="4014691" y="3726445"/>
                      <a:pt x="4008155" y="3716543"/>
                    </a:cubicBezTo>
                    <a:cubicBezTo>
                      <a:pt x="4001620" y="3706641"/>
                      <a:pt x="4000500" y="3694116"/>
                      <a:pt x="4005174" y="3683212"/>
                    </a:cubicBezTo>
                    <a:lnTo>
                      <a:pt x="4195816" y="3238500"/>
                    </a:lnTo>
                    <a:lnTo>
                      <a:pt x="4265948" y="3063099"/>
                    </a:lnTo>
                    <a:cubicBezTo>
                      <a:pt x="4308818" y="2955961"/>
                      <a:pt x="4412595" y="2885715"/>
                      <a:pt x="4527991" y="2885722"/>
                    </a:cubicBezTo>
                    <a:lnTo>
                      <a:pt x="4710307" y="2885722"/>
                    </a:lnTo>
                    <a:cubicBezTo>
                      <a:pt x="4825703" y="2885714"/>
                      <a:pt x="4929480" y="2955961"/>
                      <a:pt x="4972350" y="3063099"/>
                    </a:cubicBezTo>
                    <a:lnTo>
                      <a:pt x="5042482" y="3238500"/>
                    </a:lnTo>
                    <a:lnTo>
                      <a:pt x="5233053" y="3683212"/>
                    </a:lnTo>
                    <a:cubicBezTo>
                      <a:pt x="5237728" y="3694116"/>
                      <a:pt x="5236608" y="3706641"/>
                      <a:pt x="5230072" y="3716543"/>
                    </a:cubicBezTo>
                    <a:cubicBezTo>
                      <a:pt x="5223537" y="3726445"/>
                      <a:pt x="5212462" y="3732399"/>
                      <a:pt x="5200597" y="3732389"/>
                    </a:cubicBezTo>
                    <a:lnTo>
                      <a:pt x="5135545" y="3732389"/>
                    </a:lnTo>
                    <a:cubicBezTo>
                      <a:pt x="5079107" y="3732383"/>
                      <a:pt x="5028101" y="3698748"/>
                      <a:pt x="5005864" y="3646875"/>
                    </a:cubicBezTo>
                    <a:lnTo>
                      <a:pt x="4851841" y="3287536"/>
                    </a:lnTo>
                    <a:cubicBezTo>
                      <a:pt x="4848596" y="3279987"/>
                      <a:pt x="4837236" y="3283162"/>
                      <a:pt x="4838365" y="3291275"/>
                    </a:cubicBezTo>
                    <a:lnTo>
                      <a:pt x="4901371" y="3732389"/>
                    </a:lnTo>
                    <a:lnTo>
                      <a:pt x="4968752" y="4540885"/>
                    </a:lnTo>
                    <a:cubicBezTo>
                      <a:pt x="4969560" y="4550707"/>
                      <a:pt x="4966222" y="4560419"/>
                      <a:pt x="4959548" y="4567670"/>
                    </a:cubicBezTo>
                    <a:cubicBezTo>
                      <a:pt x="4952874" y="4574921"/>
                      <a:pt x="4943470" y="4579049"/>
                      <a:pt x="4933615" y="4579055"/>
                    </a:cubicBezTo>
                    <a:lnTo>
                      <a:pt x="4879781" y="4579055"/>
                    </a:lnTo>
                    <a:cubicBezTo>
                      <a:pt x="4810800" y="4579064"/>
                      <a:pt x="4751923" y="4529199"/>
                      <a:pt x="4740575" y="4461157"/>
                    </a:cubicBezTo>
                    <a:lnTo>
                      <a:pt x="4626204" y="3774158"/>
                    </a:lnTo>
                    <a:cubicBezTo>
                      <a:pt x="4624864" y="3766255"/>
                      <a:pt x="4613575" y="3766255"/>
                      <a:pt x="4612235" y="3774158"/>
                    </a:cubicBezTo>
                    <a:lnTo>
                      <a:pt x="4497794" y="4461157"/>
                    </a:lnTo>
                    <a:cubicBezTo>
                      <a:pt x="4486442" y="4529225"/>
                      <a:pt x="4427525" y="4579098"/>
                      <a:pt x="4358517" y="4579055"/>
                    </a:cubicBezTo>
                    <a:lnTo>
                      <a:pt x="4304683" y="4579055"/>
                    </a:lnTo>
                    <a:cubicBezTo>
                      <a:pt x="4294828" y="4579049"/>
                      <a:pt x="4285424" y="4574921"/>
                      <a:pt x="4278750" y="4567670"/>
                    </a:cubicBezTo>
                    <a:cubicBezTo>
                      <a:pt x="4272076" y="4560419"/>
                      <a:pt x="4268738" y="4550707"/>
                      <a:pt x="4269546" y="4540885"/>
                    </a:cubicBezTo>
                    <a:lnTo>
                      <a:pt x="4336927" y="3732389"/>
                    </a:lnTo>
                    <a:lnTo>
                      <a:pt x="4399933" y="3291275"/>
                    </a:lnTo>
                    <a:close/>
                    <a:moveTo>
                      <a:pt x="5952649" y="2321278"/>
                    </a:moveTo>
                    <a:cubicBezTo>
                      <a:pt x="5835749" y="2321278"/>
                      <a:pt x="5740982" y="2416044"/>
                      <a:pt x="5740982" y="2532944"/>
                    </a:cubicBezTo>
                    <a:lnTo>
                      <a:pt x="5740982" y="2603500"/>
                    </a:lnTo>
                    <a:cubicBezTo>
                      <a:pt x="5741504" y="2720031"/>
                      <a:pt x="5836117" y="2814222"/>
                      <a:pt x="5952649" y="2814222"/>
                    </a:cubicBezTo>
                    <a:cubicBezTo>
                      <a:pt x="6069181" y="2814222"/>
                      <a:pt x="6163794" y="2720031"/>
                      <a:pt x="6164316" y="2603500"/>
                    </a:cubicBezTo>
                    <a:lnTo>
                      <a:pt x="6164316" y="2532944"/>
                    </a:lnTo>
                    <a:cubicBezTo>
                      <a:pt x="6164316" y="2416044"/>
                      <a:pt x="6069549" y="2321278"/>
                      <a:pt x="5952649" y="2321278"/>
                    </a:cubicBezTo>
                    <a:close/>
                    <a:moveTo>
                      <a:pt x="5733433" y="3291275"/>
                    </a:moveTo>
                    <a:cubicBezTo>
                      <a:pt x="5734632" y="3283162"/>
                      <a:pt x="5723202" y="3279987"/>
                      <a:pt x="5720027" y="3287536"/>
                    </a:cubicBezTo>
                    <a:lnTo>
                      <a:pt x="5566004" y="3646875"/>
                    </a:lnTo>
                    <a:cubicBezTo>
                      <a:pt x="5543748" y="3698796"/>
                      <a:pt x="5492672" y="3732439"/>
                      <a:pt x="5436182" y="3732389"/>
                    </a:cubicBezTo>
                    <a:lnTo>
                      <a:pt x="5371130" y="3732389"/>
                    </a:lnTo>
                    <a:cubicBezTo>
                      <a:pt x="5359266" y="3732399"/>
                      <a:pt x="5348191" y="3726445"/>
                      <a:pt x="5341655" y="3716543"/>
                    </a:cubicBezTo>
                    <a:cubicBezTo>
                      <a:pt x="5335120" y="3706641"/>
                      <a:pt x="5334000" y="3694116"/>
                      <a:pt x="5338674" y="3683212"/>
                    </a:cubicBezTo>
                    <a:lnTo>
                      <a:pt x="5529316" y="3238500"/>
                    </a:lnTo>
                    <a:lnTo>
                      <a:pt x="5599448" y="3063099"/>
                    </a:lnTo>
                    <a:cubicBezTo>
                      <a:pt x="5642318" y="2955961"/>
                      <a:pt x="5746095" y="2885715"/>
                      <a:pt x="5861491" y="2885722"/>
                    </a:cubicBezTo>
                    <a:lnTo>
                      <a:pt x="6043807" y="2885722"/>
                    </a:lnTo>
                    <a:cubicBezTo>
                      <a:pt x="6159203" y="2885714"/>
                      <a:pt x="6262980" y="2955961"/>
                      <a:pt x="6305850" y="3063099"/>
                    </a:cubicBezTo>
                    <a:lnTo>
                      <a:pt x="6375982" y="3238500"/>
                    </a:lnTo>
                    <a:lnTo>
                      <a:pt x="6566553" y="3683212"/>
                    </a:lnTo>
                    <a:cubicBezTo>
                      <a:pt x="6571228" y="3694116"/>
                      <a:pt x="6570107" y="3706640"/>
                      <a:pt x="6563572" y="3716543"/>
                    </a:cubicBezTo>
                    <a:cubicBezTo>
                      <a:pt x="6557037" y="3726445"/>
                      <a:pt x="6545962" y="3732399"/>
                      <a:pt x="6534097" y="3732389"/>
                    </a:cubicBezTo>
                    <a:lnTo>
                      <a:pt x="6469045" y="3732389"/>
                    </a:lnTo>
                    <a:cubicBezTo>
                      <a:pt x="6412607" y="3732383"/>
                      <a:pt x="6361601" y="3698748"/>
                      <a:pt x="6339364" y="3646875"/>
                    </a:cubicBezTo>
                    <a:lnTo>
                      <a:pt x="6185341" y="3287536"/>
                    </a:lnTo>
                    <a:cubicBezTo>
                      <a:pt x="6182096" y="3279987"/>
                      <a:pt x="6170736" y="3283162"/>
                      <a:pt x="6171865" y="3291275"/>
                    </a:cubicBezTo>
                    <a:lnTo>
                      <a:pt x="6234871" y="3732389"/>
                    </a:lnTo>
                    <a:lnTo>
                      <a:pt x="6302252" y="4540885"/>
                    </a:lnTo>
                    <a:cubicBezTo>
                      <a:pt x="6303060" y="4550707"/>
                      <a:pt x="6299722" y="4560419"/>
                      <a:pt x="6293048" y="4567670"/>
                    </a:cubicBezTo>
                    <a:cubicBezTo>
                      <a:pt x="6286374" y="4574921"/>
                      <a:pt x="6276970" y="4579049"/>
                      <a:pt x="6267115" y="4579055"/>
                    </a:cubicBezTo>
                    <a:lnTo>
                      <a:pt x="6213281" y="4579055"/>
                    </a:lnTo>
                    <a:cubicBezTo>
                      <a:pt x="6144300" y="4579064"/>
                      <a:pt x="6085423" y="4529199"/>
                      <a:pt x="6074075" y="4461157"/>
                    </a:cubicBezTo>
                    <a:lnTo>
                      <a:pt x="5959704" y="3774158"/>
                    </a:lnTo>
                    <a:cubicBezTo>
                      <a:pt x="5958364" y="3766255"/>
                      <a:pt x="5947075" y="3766255"/>
                      <a:pt x="5945735" y="3774158"/>
                    </a:cubicBezTo>
                    <a:lnTo>
                      <a:pt x="5831294" y="4461157"/>
                    </a:lnTo>
                    <a:cubicBezTo>
                      <a:pt x="5819942" y="4529225"/>
                      <a:pt x="5761025" y="4579098"/>
                      <a:pt x="5692017" y="4579055"/>
                    </a:cubicBezTo>
                    <a:lnTo>
                      <a:pt x="5638183" y="4579055"/>
                    </a:lnTo>
                    <a:cubicBezTo>
                      <a:pt x="5628328" y="4579049"/>
                      <a:pt x="5618924" y="4574921"/>
                      <a:pt x="5612250" y="4567670"/>
                    </a:cubicBezTo>
                    <a:cubicBezTo>
                      <a:pt x="5605576" y="4560419"/>
                      <a:pt x="5602238" y="4550707"/>
                      <a:pt x="5603046" y="4540885"/>
                    </a:cubicBezTo>
                    <a:lnTo>
                      <a:pt x="5670427" y="3732389"/>
                    </a:lnTo>
                    <a:lnTo>
                      <a:pt x="5733433" y="3291275"/>
                    </a:lnTo>
                    <a:close/>
                    <a:moveTo>
                      <a:pt x="7286149" y="2321278"/>
                    </a:moveTo>
                    <a:cubicBezTo>
                      <a:pt x="7230011" y="2321278"/>
                      <a:pt x="7176173" y="2343578"/>
                      <a:pt x="7136478" y="2383273"/>
                    </a:cubicBezTo>
                    <a:cubicBezTo>
                      <a:pt x="7096782" y="2422969"/>
                      <a:pt x="7074482" y="2476807"/>
                      <a:pt x="7074482" y="2532944"/>
                    </a:cubicBezTo>
                    <a:lnTo>
                      <a:pt x="7074482" y="2603500"/>
                    </a:lnTo>
                    <a:cubicBezTo>
                      <a:pt x="7075003" y="2720031"/>
                      <a:pt x="7169617" y="2814222"/>
                      <a:pt x="7286149" y="2814222"/>
                    </a:cubicBezTo>
                    <a:cubicBezTo>
                      <a:pt x="7402681" y="2814222"/>
                      <a:pt x="7497295" y="2720031"/>
                      <a:pt x="7497816" y="2603500"/>
                    </a:cubicBezTo>
                    <a:lnTo>
                      <a:pt x="7497816" y="2532944"/>
                    </a:lnTo>
                    <a:cubicBezTo>
                      <a:pt x="7497816" y="2476807"/>
                      <a:pt x="7475516" y="2422969"/>
                      <a:pt x="7435820" y="2383273"/>
                    </a:cubicBezTo>
                    <a:cubicBezTo>
                      <a:pt x="7396125" y="2343578"/>
                      <a:pt x="7342287" y="2321278"/>
                      <a:pt x="7286149" y="2321278"/>
                    </a:cubicBezTo>
                    <a:close/>
                    <a:moveTo>
                      <a:pt x="7066933" y="3291275"/>
                    </a:moveTo>
                    <a:cubicBezTo>
                      <a:pt x="7068132" y="3283162"/>
                      <a:pt x="7056703" y="3279987"/>
                      <a:pt x="7053528" y="3287536"/>
                    </a:cubicBezTo>
                    <a:lnTo>
                      <a:pt x="6899504" y="3646875"/>
                    </a:lnTo>
                    <a:cubicBezTo>
                      <a:pt x="6877248" y="3698796"/>
                      <a:pt x="6826172" y="3732439"/>
                      <a:pt x="6769682" y="3732389"/>
                    </a:cubicBezTo>
                    <a:lnTo>
                      <a:pt x="6704630" y="3732389"/>
                    </a:lnTo>
                    <a:cubicBezTo>
                      <a:pt x="6692766" y="3732399"/>
                      <a:pt x="6681691" y="3726445"/>
                      <a:pt x="6675155" y="3716543"/>
                    </a:cubicBezTo>
                    <a:cubicBezTo>
                      <a:pt x="6668620" y="3706640"/>
                      <a:pt x="6667500" y="3694116"/>
                      <a:pt x="6672175" y="3683212"/>
                    </a:cubicBezTo>
                    <a:lnTo>
                      <a:pt x="6862816" y="3238500"/>
                    </a:lnTo>
                    <a:lnTo>
                      <a:pt x="6932948" y="3063099"/>
                    </a:lnTo>
                    <a:cubicBezTo>
                      <a:pt x="6975818" y="2955961"/>
                      <a:pt x="7079594" y="2885715"/>
                      <a:pt x="7194991" y="2885722"/>
                    </a:cubicBezTo>
                    <a:lnTo>
                      <a:pt x="7377307" y="2885722"/>
                    </a:lnTo>
                    <a:cubicBezTo>
                      <a:pt x="7492704" y="2885715"/>
                      <a:pt x="7596480" y="2955961"/>
                      <a:pt x="7639350" y="3063099"/>
                    </a:cubicBezTo>
                    <a:lnTo>
                      <a:pt x="7709482" y="3238500"/>
                    </a:lnTo>
                    <a:lnTo>
                      <a:pt x="7900053" y="3683212"/>
                    </a:lnTo>
                    <a:cubicBezTo>
                      <a:pt x="7904728" y="3694116"/>
                      <a:pt x="7903607" y="3706640"/>
                      <a:pt x="7897072" y="3716543"/>
                    </a:cubicBezTo>
                    <a:cubicBezTo>
                      <a:pt x="7890537" y="3726445"/>
                      <a:pt x="7879462" y="3732399"/>
                      <a:pt x="7867597" y="3732389"/>
                    </a:cubicBezTo>
                    <a:lnTo>
                      <a:pt x="7802545" y="3732389"/>
                    </a:lnTo>
                    <a:cubicBezTo>
                      <a:pt x="7746107" y="3732383"/>
                      <a:pt x="7695101" y="3698749"/>
                      <a:pt x="7672864" y="3646875"/>
                    </a:cubicBezTo>
                    <a:lnTo>
                      <a:pt x="7518841" y="3287536"/>
                    </a:lnTo>
                    <a:cubicBezTo>
                      <a:pt x="7515595" y="3279987"/>
                      <a:pt x="7504236" y="3283162"/>
                      <a:pt x="7505365" y="3291275"/>
                    </a:cubicBezTo>
                    <a:lnTo>
                      <a:pt x="7568371" y="3732389"/>
                    </a:lnTo>
                    <a:lnTo>
                      <a:pt x="7635752" y="4540885"/>
                    </a:lnTo>
                    <a:cubicBezTo>
                      <a:pt x="7636560" y="4550707"/>
                      <a:pt x="7633222" y="4560419"/>
                      <a:pt x="7626548" y="4567670"/>
                    </a:cubicBezTo>
                    <a:cubicBezTo>
                      <a:pt x="7619874" y="4574921"/>
                      <a:pt x="7610470" y="4579049"/>
                      <a:pt x="7600615" y="4579055"/>
                    </a:cubicBezTo>
                    <a:lnTo>
                      <a:pt x="7546781" y="4579055"/>
                    </a:lnTo>
                    <a:cubicBezTo>
                      <a:pt x="7477799" y="4579064"/>
                      <a:pt x="7418922" y="4529199"/>
                      <a:pt x="7407575" y="4461157"/>
                    </a:cubicBezTo>
                    <a:lnTo>
                      <a:pt x="7293204" y="3774158"/>
                    </a:lnTo>
                    <a:cubicBezTo>
                      <a:pt x="7291864" y="3766255"/>
                      <a:pt x="7280575" y="3766255"/>
                      <a:pt x="7279235" y="3774158"/>
                    </a:cubicBezTo>
                    <a:lnTo>
                      <a:pt x="7164794" y="4461157"/>
                    </a:lnTo>
                    <a:cubicBezTo>
                      <a:pt x="7153442" y="4529225"/>
                      <a:pt x="7094525" y="4579098"/>
                      <a:pt x="7025517" y="4579055"/>
                    </a:cubicBezTo>
                    <a:lnTo>
                      <a:pt x="6971683" y="4579055"/>
                    </a:lnTo>
                    <a:cubicBezTo>
                      <a:pt x="6961828" y="4579049"/>
                      <a:pt x="6952424" y="4574921"/>
                      <a:pt x="6945750" y="4567670"/>
                    </a:cubicBezTo>
                    <a:cubicBezTo>
                      <a:pt x="6939076" y="4560419"/>
                      <a:pt x="6935738" y="4550707"/>
                      <a:pt x="6936546" y="4540885"/>
                    </a:cubicBezTo>
                    <a:lnTo>
                      <a:pt x="7003927" y="3732389"/>
                    </a:lnTo>
                    <a:lnTo>
                      <a:pt x="7066933" y="3291275"/>
                    </a:lnTo>
                    <a:close/>
                    <a:moveTo>
                      <a:pt x="8619649" y="2321278"/>
                    </a:moveTo>
                    <a:cubicBezTo>
                      <a:pt x="8563511" y="2321278"/>
                      <a:pt x="8509673" y="2343578"/>
                      <a:pt x="8469978" y="2383273"/>
                    </a:cubicBezTo>
                    <a:cubicBezTo>
                      <a:pt x="8430282" y="2422969"/>
                      <a:pt x="8407982" y="2476807"/>
                      <a:pt x="8407982" y="2532944"/>
                    </a:cubicBezTo>
                    <a:lnTo>
                      <a:pt x="8407982" y="2603500"/>
                    </a:lnTo>
                    <a:cubicBezTo>
                      <a:pt x="8408503" y="2720031"/>
                      <a:pt x="8503117" y="2814222"/>
                      <a:pt x="8619649" y="2814222"/>
                    </a:cubicBezTo>
                    <a:cubicBezTo>
                      <a:pt x="8736181" y="2814222"/>
                      <a:pt x="8830795" y="2720031"/>
                      <a:pt x="8831316" y="2603500"/>
                    </a:cubicBezTo>
                    <a:lnTo>
                      <a:pt x="8831316" y="2532944"/>
                    </a:lnTo>
                    <a:cubicBezTo>
                      <a:pt x="8831316" y="2476807"/>
                      <a:pt x="8809016" y="2422969"/>
                      <a:pt x="8769320" y="2383273"/>
                    </a:cubicBezTo>
                    <a:cubicBezTo>
                      <a:pt x="8729625" y="2343578"/>
                      <a:pt x="8675787" y="2321278"/>
                      <a:pt x="8619649" y="2321278"/>
                    </a:cubicBezTo>
                    <a:close/>
                    <a:moveTo>
                      <a:pt x="8400433" y="3291275"/>
                    </a:moveTo>
                    <a:cubicBezTo>
                      <a:pt x="8401632" y="3283162"/>
                      <a:pt x="8390203" y="3279987"/>
                      <a:pt x="8387028" y="3287536"/>
                    </a:cubicBezTo>
                    <a:lnTo>
                      <a:pt x="8233004" y="3646875"/>
                    </a:lnTo>
                    <a:cubicBezTo>
                      <a:pt x="8210748" y="3698796"/>
                      <a:pt x="8159672" y="3732439"/>
                      <a:pt x="8103182" y="3732389"/>
                    </a:cubicBezTo>
                    <a:lnTo>
                      <a:pt x="8038130" y="3732389"/>
                    </a:lnTo>
                    <a:cubicBezTo>
                      <a:pt x="8026266" y="3732399"/>
                      <a:pt x="8015191" y="3726445"/>
                      <a:pt x="8008655" y="3716543"/>
                    </a:cubicBezTo>
                    <a:cubicBezTo>
                      <a:pt x="8002120" y="3706640"/>
                      <a:pt x="8001000" y="3694116"/>
                      <a:pt x="8005675" y="3683212"/>
                    </a:cubicBezTo>
                    <a:lnTo>
                      <a:pt x="8196316" y="3238500"/>
                    </a:lnTo>
                    <a:lnTo>
                      <a:pt x="8266448" y="3063099"/>
                    </a:lnTo>
                    <a:cubicBezTo>
                      <a:pt x="8309318" y="2955961"/>
                      <a:pt x="8413094" y="2885715"/>
                      <a:pt x="8528491" y="2885722"/>
                    </a:cubicBezTo>
                    <a:lnTo>
                      <a:pt x="8710807" y="2885722"/>
                    </a:lnTo>
                    <a:cubicBezTo>
                      <a:pt x="8826204" y="2885715"/>
                      <a:pt x="8929980" y="2955961"/>
                      <a:pt x="8972850" y="3063099"/>
                    </a:cubicBezTo>
                    <a:lnTo>
                      <a:pt x="9042982" y="3238500"/>
                    </a:lnTo>
                    <a:lnTo>
                      <a:pt x="9233553" y="3683212"/>
                    </a:lnTo>
                    <a:cubicBezTo>
                      <a:pt x="9238228" y="3694116"/>
                      <a:pt x="9237107" y="3706640"/>
                      <a:pt x="9230572" y="3716543"/>
                    </a:cubicBezTo>
                    <a:cubicBezTo>
                      <a:pt x="9224037" y="3726445"/>
                      <a:pt x="9212962" y="3732399"/>
                      <a:pt x="9201097" y="3732389"/>
                    </a:cubicBezTo>
                    <a:lnTo>
                      <a:pt x="9136045" y="3732389"/>
                    </a:lnTo>
                    <a:cubicBezTo>
                      <a:pt x="9079607" y="3732383"/>
                      <a:pt x="9028601" y="3698749"/>
                      <a:pt x="9006364" y="3646875"/>
                    </a:cubicBezTo>
                    <a:lnTo>
                      <a:pt x="8852341" y="3287536"/>
                    </a:lnTo>
                    <a:cubicBezTo>
                      <a:pt x="8849095" y="3279987"/>
                      <a:pt x="8837736" y="3283162"/>
                      <a:pt x="8838865" y="3291275"/>
                    </a:cubicBezTo>
                    <a:lnTo>
                      <a:pt x="8901871" y="3732389"/>
                    </a:lnTo>
                    <a:lnTo>
                      <a:pt x="8969252" y="4540885"/>
                    </a:lnTo>
                    <a:cubicBezTo>
                      <a:pt x="8970060" y="4550707"/>
                      <a:pt x="8966722" y="4560419"/>
                      <a:pt x="8960048" y="4567670"/>
                    </a:cubicBezTo>
                    <a:cubicBezTo>
                      <a:pt x="8953374" y="4574921"/>
                      <a:pt x="8943970" y="4579049"/>
                      <a:pt x="8934115" y="4579055"/>
                    </a:cubicBezTo>
                    <a:lnTo>
                      <a:pt x="8880281" y="4579055"/>
                    </a:lnTo>
                    <a:cubicBezTo>
                      <a:pt x="8811299" y="4579064"/>
                      <a:pt x="8752422" y="4529199"/>
                      <a:pt x="8741075" y="4461157"/>
                    </a:cubicBezTo>
                    <a:lnTo>
                      <a:pt x="8626704" y="3774158"/>
                    </a:lnTo>
                    <a:cubicBezTo>
                      <a:pt x="8625364" y="3766255"/>
                      <a:pt x="8614075" y="3766255"/>
                      <a:pt x="8612735" y="3774158"/>
                    </a:cubicBezTo>
                    <a:lnTo>
                      <a:pt x="8498294" y="4461157"/>
                    </a:lnTo>
                    <a:cubicBezTo>
                      <a:pt x="8486942" y="4529225"/>
                      <a:pt x="8428025" y="4579098"/>
                      <a:pt x="8359017" y="4579055"/>
                    </a:cubicBezTo>
                    <a:lnTo>
                      <a:pt x="8305183" y="4579055"/>
                    </a:lnTo>
                    <a:cubicBezTo>
                      <a:pt x="8295328" y="4579049"/>
                      <a:pt x="8285924" y="4574921"/>
                      <a:pt x="8279250" y="4567670"/>
                    </a:cubicBezTo>
                    <a:cubicBezTo>
                      <a:pt x="8272576" y="4560419"/>
                      <a:pt x="8269238" y="4550707"/>
                      <a:pt x="8270046" y="4540885"/>
                    </a:cubicBezTo>
                    <a:lnTo>
                      <a:pt x="8337427" y="3732389"/>
                    </a:lnTo>
                    <a:lnTo>
                      <a:pt x="8400433" y="3291275"/>
                    </a:lnTo>
                    <a:close/>
                    <a:moveTo>
                      <a:pt x="9953149" y="2321278"/>
                    </a:moveTo>
                    <a:cubicBezTo>
                      <a:pt x="9897011" y="2321278"/>
                      <a:pt x="9843173" y="2343578"/>
                      <a:pt x="9803478" y="2383273"/>
                    </a:cubicBezTo>
                    <a:cubicBezTo>
                      <a:pt x="9763782" y="2422969"/>
                      <a:pt x="9741482" y="2476807"/>
                      <a:pt x="9741482" y="2532944"/>
                    </a:cubicBezTo>
                    <a:lnTo>
                      <a:pt x="9741482" y="2603500"/>
                    </a:lnTo>
                    <a:cubicBezTo>
                      <a:pt x="9742003" y="2720031"/>
                      <a:pt x="9836617" y="2814222"/>
                      <a:pt x="9953149" y="2814222"/>
                    </a:cubicBezTo>
                    <a:cubicBezTo>
                      <a:pt x="10069681" y="2814222"/>
                      <a:pt x="10164295" y="2720031"/>
                      <a:pt x="10164816" y="2603500"/>
                    </a:cubicBezTo>
                    <a:lnTo>
                      <a:pt x="10164816" y="2532944"/>
                    </a:lnTo>
                    <a:cubicBezTo>
                      <a:pt x="10164816" y="2476807"/>
                      <a:pt x="10142516" y="2422969"/>
                      <a:pt x="10102820" y="2383273"/>
                    </a:cubicBezTo>
                    <a:cubicBezTo>
                      <a:pt x="10063125" y="2343578"/>
                      <a:pt x="10009287" y="2321278"/>
                      <a:pt x="9953149" y="2321278"/>
                    </a:cubicBezTo>
                    <a:close/>
                    <a:moveTo>
                      <a:pt x="9733933" y="3291275"/>
                    </a:moveTo>
                    <a:cubicBezTo>
                      <a:pt x="9735132" y="3283162"/>
                      <a:pt x="9723703" y="3279987"/>
                      <a:pt x="9720528" y="3287536"/>
                    </a:cubicBezTo>
                    <a:lnTo>
                      <a:pt x="9566504" y="3646875"/>
                    </a:lnTo>
                    <a:cubicBezTo>
                      <a:pt x="9544248" y="3698796"/>
                      <a:pt x="9493172" y="3732439"/>
                      <a:pt x="9436682" y="3732389"/>
                    </a:cubicBezTo>
                    <a:lnTo>
                      <a:pt x="9371630" y="3732389"/>
                    </a:lnTo>
                    <a:cubicBezTo>
                      <a:pt x="9359766" y="3732399"/>
                      <a:pt x="9348691" y="3726445"/>
                      <a:pt x="9342155" y="3716543"/>
                    </a:cubicBezTo>
                    <a:cubicBezTo>
                      <a:pt x="9335620" y="3706640"/>
                      <a:pt x="9334500" y="3694116"/>
                      <a:pt x="9339175" y="3683212"/>
                    </a:cubicBezTo>
                    <a:lnTo>
                      <a:pt x="9529816" y="3238500"/>
                    </a:lnTo>
                    <a:lnTo>
                      <a:pt x="9599948" y="3063099"/>
                    </a:lnTo>
                    <a:cubicBezTo>
                      <a:pt x="9642818" y="2955961"/>
                      <a:pt x="9746594" y="2885715"/>
                      <a:pt x="9861991" y="2885722"/>
                    </a:cubicBezTo>
                    <a:lnTo>
                      <a:pt x="10044307" y="2885722"/>
                    </a:lnTo>
                    <a:cubicBezTo>
                      <a:pt x="10159704" y="2885715"/>
                      <a:pt x="10263480" y="2955961"/>
                      <a:pt x="10306350" y="3063099"/>
                    </a:cubicBezTo>
                    <a:lnTo>
                      <a:pt x="10376482" y="3238500"/>
                    </a:lnTo>
                    <a:lnTo>
                      <a:pt x="10567053" y="3683212"/>
                    </a:lnTo>
                    <a:cubicBezTo>
                      <a:pt x="10571728" y="3694116"/>
                      <a:pt x="10570607" y="3706640"/>
                      <a:pt x="10564072" y="3716543"/>
                    </a:cubicBezTo>
                    <a:cubicBezTo>
                      <a:pt x="10557537" y="3726445"/>
                      <a:pt x="10546462" y="3732399"/>
                      <a:pt x="10534597" y="3732389"/>
                    </a:cubicBezTo>
                    <a:lnTo>
                      <a:pt x="10469545" y="3732389"/>
                    </a:lnTo>
                    <a:cubicBezTo>
                      <a:pt x="10413107" y="3732383"/>
                      <a:pt x="10362101" y="3698749"/>
                      <a:pt x="10339864" y="3646875"/>
                    </a:cubicBezTo>
                    <a:lnTo>
                      <a:pt x="10185841" y="3287536"/>
                    </a:lnTo>
                    <a:cubicBezTo>
                      <a:pt x="10182595" y="3279987"/>
                      <a:pt x="10171236" y="3283162"/>
                      <a:pt x="10172365" y="3291275"/>
                    </a:cubicBezTo>
                    <a:lnTo>
                      <a:pt x="10235371" y="3732389"/>
                    </a:lnTo>
                    <a:lnTo>
                      <a:pt x="10302752" y="4540885"/>
                    </a:lnTo>
                    <a:cubicBezTo>
                      <a:pt x="10303560" y="4550707"/>
                      <a:pt x="10300222" y="4560419"/>
                      <a:pt x="10293548" y="4567670"/>
                    </a:cubicBezTo>
                    <a:cubicBezTo>
                      <a:pt x="10286874" y="4574921"/>
                      <a:pt x="10277470" y="4579049"/>
                      <a:pt x="10267615" y="4579055"/>
                    </a:cubicBezTo>
                    <a:lnTo>
                      <a:pt x="10213781" y="4579055"/>
                    </a:lnTo>
                    <a:cubicBezTo>
                      <a:pt x="10144799" y="4579064"/>
                      <a:pt x="10085922" y="4529199"/>
                      <a:pt x="10074575" y="4461157"/>
                    </a:cubicBezTo>
                    <a:lnTo>
                      <a:pt x="9960204" y="3774158"/>
                    </a:lnTo>
                    <a:cubicBezTo>
                      <a:pt x="9958864" y="3766255"/>
                      <a:pt x="9947575" y="3766255"/>
                      <a:pt x="9946235" y="3774158"/>
                    </a:cubicBezTo>
                    <a:lnTo>
                      <a:pt x="9831794" y="4461157"/>
                    </a:lnTo>
                    <a:cubicBezTo>
                      <a:pt x="9820442" y="4529225"/>
                      <a:pt x="9761525" y="4579098"/>
                      <a:pt x="9692517" y="4579055"/>
                    </a:cubicBezTo>
                    <a:lnTo>
                      <a:pt x="9638683" y="4579055"/>
                    </a:lnTo>
                    <a:cubicBezTo>
                      <a:pt x="9628828" y="4579049"/>
                      <a:pt x="9619424" y="4574921"/>
                      <a:pt x="9612750" y="4567670"/>
                    </a:cubicBezTo>
                    <a:cubicBezTo>
                      <a:pt x="9606076" y="4560419"/>
                      <a:pt x="9602738" y="4550707"/>
                      <a:pt x="9603546" y="4540885"/>
                    </a:cubicBezTo>
                    <a:lnTo>
                      <a:pt x="9670927" y="3732389"/>
                    </a:lnTo>
                    <a:lnTo>
                      <a:pt x="9733933" y="3291275"/>
                    </a:lnTo>
                    <a:close/>
                    <a:moveTo>
                      <a:pt x="11286649" y="2321278"/>
                    </a:moveTo>
                    <a:cubicBezTo>
                      <a:pt x="11230511" y="2321278"/>
                      <a:pt x="11176673" y="2343578"/>
                      <a:pt x="11136978" y="2383273"/>
                    </a:cubicBezTo>
                    <a:cubicBezTo>
                      <a:pt x="11097282" y="2422969"/>
                      <a:pt x="11074982" y="2476807"/>
                      <a:pt x="11074982" y="2532944"/>
                    </a:cubicBezTo>
                    <a:lnTo>
                      <a:pt x="11074982" y="2603500"/>
                    </a:lnTo>
                    <a:cubicBezTo>
                      <a:pt x="11075503" y="2720031"/>
                      <a:pt x="11170117" y="2814222"/>
                      <a:pt x="11286649" y="2814222"/>
                    </a:cubicBezTo>
                    <a:cubicBezTo>
                      <a:pt x="11403181" y="2814222"/>
                      <a:pt x="11497795" y="2720031"/>
                      <a:pt x="11498316" y="2603500"/>
                    </a:cubicBezTo>
                    <a:lnTo>
                      <a:pt x="11498316" y="2532944"/>
                    </a:lnTo>
                    <a:cubicBezTo>
                      <a:pt x="11498316" y="2476807"/>
                      <a:pt x="11476016" y="2422969"/>
                      <a:pt x="11436320" y="2383273"/>
                    </a:cubicBezTo>
                    <a:cubicBezTo>
                      <a:pt x="11396625" y="2343578"/>
                      <a:pt x="11342787" y="2321278"/>
                      <a:pt x="11286649" y="2321278"/>
                    </a:cubicBezTo>
                    <a:close/>
                    <a:moveTo>
                      <a:pt x="11067433" y="3291275"/>
                    </a:moveTo>
                    <a:cubicBezTo>
                      <a:pt x="11068632" y="3283162"/>
                      <a:pt x="11057203" y="3279987"/>
                      <a:pt x="11054028" y="3287536"/>
                    </a:cubicBezTo>
                    <a:lnTo>
                      <a:pt x="10900004" y="3646875"/>
                    </a:lnTo>
                    <a:cubicBezTo>
                      <a:pt x="10877748" y="3698796"/>
                      <a:pt x="10826672" y="3732439"/>
                      <a:pt x="10770182" y="3732389"/>
                    </a:cubicBezTo>
                    <a:lnTo>
                      <a:pt x="10705130" y="3732389"/>
                    </a:lnTo>
                    <a:cubicBezTo>
                      <a:pt x="10693266" y="3732399"/>
                      <a:pt x="10682191" y="3726445"/>
                      <a:pt x="10675655" y="3716543"/>
                    </a:cubicBezTo>
                    <a:cubicBezTo>
                      <a:pt x="10669120" y="3706640"/>
                      <a:pt x="10668000" y="3694116"/>
                      <a:pt x="10672675" y="3683212"/>
                    </a:cubicBezTo>
                    <a:lnTo>
                      <a:pt x="10863316" y="3238500"/>
                    </a:lnTo>
                    <a:lnTo>
                      <a:pt x="10933448" y="3063099"/>
                    </a:lnTo>
                    <a:cubicBezTo>
                      <a:pt x="10976318" y="2955961"/>
                      <a:pt x="11080094" y="2885715"/>
                      <a:pt x="11195491" y="2885722"/>
                    </a:cubicBezTo>
                    <a:lnTo>
                      <a:pt x="11377807" y="2885722"/>
                    </a:lnTo>
                    <a:cubicBezTo>
                      <a:pt x="11493204" y="2885715"/>
                      <a:pt x="11596980" y="2955961"/>
                      <a:pt x="11639850" y="3063099"/>
                    </a:cubicBezTo>
                    <a:lnTo>
                      <a:pt x="11709982" y="3238500"/>
                    </a:lnTo>
                    <a:lnTo>
                      <a:pt x="11900553" y="3683212"/>
                    </a:lnTo>
                    <a:cubicBezTo>
                      <a:pt x="11905228" y="3694116"/>
                      <a:pt x="11904107" y="3706640"/>
                      <a:pt x="11897572" y="3716543"/>
                    </a:cubicBezTo>
                    <a:cubicBezTo>
                      <a:pt x="11891037" y="3726445"/>
                      <a:pt x="11879962" y="3732399"/>
                      <a:pt x="11868097" y="3732389"/>
                    </a:cubicBezTo>
                    <a:lnTo>
                      <a:pt x="11803045" y="3732389"/>
                    </a:lnTo>
                    <a:cubicBezTo>
                      <a:pt x="11746607" y="3732383"/>
                      <a:pt x="11695601" y="3698749"/>
                      <a:pt x="11673364" y="3646875"/>
                    </a:cubicBezTo>
                    <a:lnTo>
                      <a:pt x="11519341" y="3287536"/>
                    </a:lnTo>
                    <a:cubicBezTo>
                      <a:pt x="11516095" y="3279987"/>
                      <a:pt x="11504736" y="3283162"/>
                      <a:pt x="11505865" y="3291275"/>
                    </a:cubicBezTo>
                    <a:lnTo>
                      <a:pt x="11568871" y="3732389"/>
                    </a:lnTo>
                    <a:lnTo>
                      <a:pt x="11636252" y="4540885"/>
                    </a:lnTo>
                    <a:cubicBezTo>
                      <a:pt x="11637060" y="4550707"/>
                      <a:pt x="11633722" y="4560419"/>
                      <a:pt x="11627048" y="4567670"/>
                    </a:cubicBezTo>
                    <a:cubicBezTo>
                      <a:pt x="11620374" y="4574921"/>
                      <a:pt x="11610970" y="4579049"/>
                      <a:pt x="11601115" y="4579055"/>
                    </a:cubicBezTo>
                    <a:lnTo>
                      <a:pt x="11547281" y="4579055"/>
                    </a:lnTo>
                    <a:cubicBezTo>
                      <a:pt x="11478299" y="4579064"/>
                      <a:pt x="11419422" y="4529199"/>
                      <a:pt x="11408075" y="4461157"/>
                    </a:cubicBezTo>
                    <a:lnTo>
                      <a:pt x="11293704" y="3774158"/>
                    </a:lnTo>
                    <a:cubicBezTo>
                      <a:pt x="11292364" y="3766255"/>
                      <a:pt x="11281075" y="3766255"/>
                      <a:pt x="11279735" y="3774158"/>
                    </a:cubicBezTo>
                    <a:lnTo>
                      <a:pt x="11165294" y="4461157"/>
                    </a:lnTo>
                    <a:cubicBezTo>
                      <a:pt x="11153942" y="4529225"/>
                      <a:pt x="11095025" y="4579098"/>
                      <a:pt x="11026017" y="4579055"/>
                    </a:cubicBezTo>
                    <a:lnTo>
                      <a:pt x="10972183" y="4579055"/>
                    </a:lnTo>
                    <a:cubicBezTo>
                      <a:pt x="10962328" y="4579049"/>
                      <a:pt x="10952924" y="4574921"/>
                      <a:pt x="10946250" y="4567670"/>
                    </a:cubicBezTo>
                    <a:cubicBezTo>
                      <a:pt x="10939576" y="4560419"/>
                      <a:pt x="10936238" y="4550707"/>
                      <a:pt x="10937046" y="4540885"/>
                    </a:cubicBezTo>
                    <a:lnTo>
                      <a:pt x="11004427" y="3732389"/>
                    </a:lnTo>
                    <a:lnTo>
                      <a:pt x="11067433" y="3291275"/>
                    </a:lnTo>
                    <a:close/>
                    <a:moveTo>
                      <a:pt x="12620149" y="2321278"/>
                    </a:moveTo>
                    <a:cubicBezTo>
                      <a:pt x="12564011" y="2321278"/>
                      <a:pt x="12510173" y="2343578"/>
                      <a:pt x="12470478" y="2383273"/>
                    </a:cubicBezTo>
                    <a:cubicBezTo>
                      <a:pt x="12430782" y="2422969"/>
                      <a:pt x="12408482" y="2476807"/>
                      <a:pt x="12408482" y="2532944"/>
                    </a:cubicBezTo>
                    <a:lnTo>
                      <a:pt x="12408482" y="2603500"/>
                    </a:lnTo>
                    <a:cubicBezTo>
                      <a:pt x="12409003" y="2720031"/>
                      <a:pt x="12503617" y="2814222"/>
                      <a:pt x="12620149" y="2814222"/>
                    </a:cubicBezTo>
                    <a:cubicBezTo>
                      <a:pt x="12736681" y="2814222"/>
                      <a:pt x="12831295" y="2720031"/>
                      <a:pt x="12831816" y="2603500"/>
                    </a:cubicBezTo>
                    <a:lnTo>
                      <a:pt x="12831816" y="2532944"/>
                    </a:lnTo>
                    <a:cubicBezTo>
                      <a:pt x="12831816" y="2476807"/>
                      <a:pt x="12809516" y="2422969"/>
                      <a:pt x="12769820" y="2383273"/>
                    </a:cubicBezTo>
                    <a:cubicBezTo>
                      <a:pt x="12730125" y="2343578"/>
                      <a:pt x="12676287" y="2321278"/>
                      <a:pt x="12620149" y="2321278"/>
                    </a:cubicBezTo>
                    <a:close/>
                    <a:moveTo>
                      <a:pt x="12400933" y="3291275"/>
                    </a:moveTo>
                    <a:cubicBezTo>
                      <a:pt x="12402132" y="3283162"/>
                      <a:pt x="12390703" y="3279987"/>
                      <a:pt x="12387528" y="3287536"/>
                    </a:cubicBezTo>
                    <a:lnTo>
                      <a:pt x="12233504" y="3646875"/>
                    </a:lnTo>
                    <a:cubicBezTo>
                      <a:pt x="12211248" y="3698796"/>
                      <a:pt x="12160172" y="3732439"/>
                      <a:pt x="12103682" y="3732389"/>
                    </a:cubicBezTo>
                    <a:lnTo>
                      <a:pt x="12038630" y="3732389"/>
                    </a:lnTo>
                    <a:cubicBezTo>
                      <a:pt x="12026766" y="3732399"/>
                      <a:pt x="12015691" y="3726445"/>
                      <a:pt x="12009155" y="3716543"/>
                    </a:cubicBezTo>
                    <a:cubicBezTo>
                      <a:pt x="12002620" y="3706640"/>
                      <a:pt x="12001500" y="3694116"/>
                      <a:pt x="12006175" y="3683212"/>
                    </a:cubicBezTo>
                    <a:lnTo>
                      <a:pt x="12196816" y="3238500"/>
                    </a:lnTo>
                    <a:lnTo>
                      <a:pt x="12266948" y="3063099"/>
                    </a:lnTo>
                    <a:cubicBezTo>
                      <a:pt x="12309818" y="2955961"/>
                      <a:pt x="12413594" y="2885715"/>
                      <a:pt x="12528991" y="2885722"/>
                    </a:cubicBezTo>
                    <a:lnTo>
                      <a:pt x="12711307" y="2885722"/>
                    </a:lnTo>
                    <a:cubicBezTo>
                      <a:pt x="12826704" y="2885715"/>
                      <a:pt x="12930480" y="2955961"/>
                      <a:pt x="12973350" y="3063099"/>
                    </a:cubicBezTo>
                    <a:lnTo>
                      <a:pt x="13043483" y="3238500"/>
                    </a:lnTo>
                    <a:lnTo>
                      <a:pt x="13234053" y="3683212"/>
                    </a:lnTo>
                    <a:cubicBezTo>
                      <a:pt x="13238727" y="3694116"/>
                      <a:pt x="13237607" y="3706640"/>
                      <a:pt x="13231071" y="3716543"/>
                    </a:cubicBezTo>
                    <a:cubicBezTo>
                      <a:pt x="13224537" y="3726445"/>
                      <a:pt x="13213462" y="3732399"/>
                      <a:pt x="13201597" y="3732389"/>
                    </a:cubicBezTo>
                    <a:lnTo>
                      <a:pt x="13136545" y="3732389"/>
                    </a:lnTo>
                    <a:cubicBezTo>
                      <a:pt x="13080107" y="3732383"/>
                      <a:pt x="13029101" y="3698749"/>
                      <a:pt x="13006863" y="3646875"/>
                    </a:cubicBezTo>
                    <a:lnTo>
                      <a:pt x="12852841" y="3287536"/>
                    </a:lnTo>
                    <a:cubicBezTo>
                      <a:pt x="12849595" y="3279987"/>
                      <a:pt x="12838236" y="3283162"/>
                      <a:pt x="12839365" y="3291275"/>
                    </a:cubicBezTo>
                    <a:lnTo>
                      <a:pt x="12902371" y="3732389"/>
                    </a:lnTo>
                    <a:lnTo>
                      <a:pt x="12969752" y="4540885"/>
                    </a:lnTo>
                    <a:cubicBezTo>
                      <a:pt x="12970560" y="4550707"/>
                      <a:pt x="12967222" y="4560419"/>
                      <a:pt x="12960548" y="4567670"/>
                    </a:cubicBezTo>
                    <a:cubicBezTo>
                      <a:pt x="12953874" y="4574921"/>
                      <a:pt x="12944470" y="4579049"/>
                      <a:pt x="12934615" y="4579055"/>
                    </a:cubicBezTo>
                    <a:lnTo>
                      <a:pt x="12880781" y="4579055"/>
                    </a:lnTo>
                    <a:cubicBezTo>
                      <a:pt x="12811799" y="4579064"/>
                      <a:pt x="12752922" y="4529199"/>
                      <a:pt x="12741575" y="4461157"/>
                    </a:cubicBezTo>
                    <a:lnTo>
                      <a:pt x="12627204" y="3774158"/>
                    </a:lnTo>
                    <a:cubicBezTo>
                      <a:pt x="12625864" y="3766255"/>
                      <a:pt x="12614575" y="3766255"/>
                      <a:pt x="12613235" y="3774158"/>
                    </a:cubicBezTo>
                    <a:lnTo>
                      <a:pt x="12498794" y="4461157"/>
                    </a:lnTo>
                    <a:cubicBezTo>
                      <a:pt x="12487442" y="4529225"/>
                      <a:pt x="12428525" y="4579098"/>
                      <a:pt x="12359517" y="4579055"/>
                    </a:cubicBezTo>
                    <a:lnTo>
                      <a:pt x="12305683" y="4579055"/>
                    </a:lnTo>
                    <a:cubicBezTo>
                      <a:pt x="12295828" y="4579049"/>
                      <a:pt x="12286424" y="4574921"/>
                      <a:pt x="12279750" y="4567670"/>
                    </a:cubicBezTo>
                    <a:cubicBezTo>
                      <a:pt x="12273076" y="4560419"/>
                      <a:pt x="12269738" y="4550707"/>
                      <a:pt x="12270546" y="4540885"/>
                    </a:cubicBezTo>
                    <a:lnTo>
                      <a:pt x="12337927" y="3732389"/>
                    </a:lnTo>
                    <a:lnTo>
                      <a:pt x="12400933" y="3291275"/>
                    </a:lnTo>
                    <a:close/>
                    <a:moveTo>
                      <a:pt x="13953649" y="2321278"/>
                    </a:moveTo>
                    <a:cubicBezTo>
                      <a:pt x="13836749" y="2321278"/>
                      <a:pt x="13741983" y="2416044"/>
                      <a:pt x="13741983" y="2532944"/>
                    </a:cubicBezTo>
                    <a:lnTo>
                      <a:pt x="13741983" y="2603500"/>
                    </a:lnTo>
                    <a:cubicBezTo>
                      <a:pt x="13742504" y="2720030"/>
                      <a:pt x="13837117" y="2814222"/>
                      <a:pt x="13953649" y="2814222"/>
                    </a:cubicBezTo>
                    <a:cubicBezTo>
                      <a:pt x="14070181" y="2814222"/>
                      <a:pt x="14164794" y="2720030"/>
                      <a:pt x="14165315" y="2603500"/>
                    </a:cubicBezTo>
                    <a:lnTo>
                      <a:pt x="14165315" y="2532944"/>
                    </a:lnTo>
                    <a:cubicBezTo>
                      <a:pt x="14165315" y="2416044"/>
                      <a:pt x="14070549" y="2321278"/>
                      <a:pt x="13953649" y="2321278"/>
                    </a:cubicBezTo>
                    <a:close/>
                    <a:moveTo>
                      <a:pt x="13734433" y="3291275"/>
                    </a:moveTo>
                    <a:cubicBezTo>
                      <a:pt x="13735633" y="3283162"/>
                      <a:pt x="13724203" y="3279987"/>
                      <a:pt x="13721028" y="3287536"/>
                    </a:cubicBezTo>
                    <a:lnTo>
                      <a:pt x="13567004" y="3646875"/>
                    </a:lnTo>
                    <a:cubicBezTo>
                      <a:pt x="13544748" y="3698796"/>
                      <a:pt x="13493672" y="3732439"/>
                      <a:pt x="13437183" y="3732389"/>
                    </a:cubicBezTo>
                    <a:lnTo>
                      <a:pt x="13372129" y="3732389"/>
                    </a:lnTo>
                    <a:cubicBezTo>
                      <a:pt x="13360265" y="3732399"/>
                      <a:pt x="13349190" y="3726445"/>
                      <a:pt x="13342655" y="3716543"/>
                    </a:cubicBezTo>
                    <a:cubicBezTo>
                      <a:pt x="13336119" y="3706640"/>
                      <a:pt x="13335000" y="3694116"/>
                      <a:pt x="13339674" y="3683212"/>
                    </a:cubicBezTo>
                    <a:lnTo>
                      <a:pt x="13530315" y="3238500"/>
                    </a:lnTo>
                    <a:lnTo>
                      <a:pt x="13600447" y="3063099"/>
                    </a:lnTo>
                    <a:cubicBezTo>
                      <a:pt x="13643318" y="2955960"/>
                      <a:pt x="13747094" y="2885714"/>
                      <a:pt x="13862492" y="2885722"/>
                    </a:cubicBezTo>
                    <a:lnTo>
                      <a:pt x="14044806" y="2885722"/>
                    </a:lnTo>
                    <a:cubicBezTo>
                      <a:pt x="14160204" y="2885714"/>
                      <a:pt x="14263980" y="2955960"/>
                      <a:pt x="14306851" y="3063099"/>
                    </a:cubicBezTo>
                    <a:lnTo>
                      <a:pt x="14376983" y="3238500"/>
                    </a:lnTo>
                    <a:lnTo>
                      <a:pt x="14567553" y="3683212"/>
                    </a:lnTo>
                    <a:cubicBezTo>
                      <a:pt x="14572227" y="3694116"/>
                      <a:pt x="14571107" y="3706640"/>
                      <a:pt x="14564571" y="3716543"/>
                    </a:cubicBezTo>
                    <a:cubicBezTo>
                      <a:pt x="14558037" y="3726445"/>
                      <a:pt x="14546962" y="3732399"/>
                      <a:pt x="14535097" y="3732389"/>
                    </a:cubicBezTo>
                    <a:lnTo>
                      <a:pt x="14470045" y="3732389"/>
                    </a:lnTo>
                    <a:cubicBezTo>
                      <a:pt x="14413607" y="3732383"/>
                      <a:pt x="14362601" y="3698749"/>
                      <a:pt x="14340363" y="3646875"/>
                    </a:cubicBezTo>
                    <a:lnTo>
                      <a:pt x="14186342" y="3287536"/>
                    </a:lnTo>
                    <a:cubicBezTo>
                      <a:pt x="14183095" y="3279987"/>
                      <a:pt x="14171736" y="3283162"/>
                      <a:pt x="14172865" y="3291275"/>
                    </a:cubicBezTo>
                    <a:lnTo>
                      <a:pt x="14235872" y="3732389"/>
                    </a:lnTo>
                    <a:lnTo>
                      <a:pt x="14303252" y="4540885"/>
                    </a:lnTo>
                    <a:cubicBezTo>
                      <a:pt x="14304060" y="4550707"/>
                      <a:pt x="14300724" y="4560419"/>
                      <a:pt x="14294048" y="4567670"/>
                    </a:cubicBezTo>
                    <a:cubicBezTo>
                      <a:pt x="14287374" y="4574921"/>
                      <a:pt x="14277970" y="4579049"/>
                      <a:pt x="14268115" y="4579055"/>
                    </a:cubicBezTo>
                    <a:lnTo>
                      <a:pt x="14214281" y="4579055"/>
                    </a:lnTo>
                    <a:cubicBezTo>
                      <a:pt x="14145299" y="4579064"/>
                      <a:pt x="14086424" y="4529199"/>
                      <a:pt x="14075076" y="4461157"/>
                    </a:cubicBezTo>
                    <a:lnTo>
                      <a:pt x="13960704" y="3774158"/>
                    </a:lnTo>
                    <a:cubicBezTo>
                      <a:pt x="13959363" y="3766255"/>
                      <a:pt x="13948076" y="3766255"/>
                      <a:pt x="13946735" y="3774158"/>
                    </a:cubicBezTo>
                    <a:lnTo>
                      <a:pt x="13832294" y="4461157"/>
                    </a:lnTo>
                    <a:cubicBezTo>
                      <a:pt x="13820942" y="4529225"/>
                      <a:pt x="13762025" y="4579098"/>
                      <a:pt x="13693017" y="4579055"/>
                    </a:cubicBezTo>
                    <a:lnTo>
                      <a:pt x="13639183" y="4579055"/>
                    </a:lnTo>
                    <a:cubicBezTo>
                      <a:pt x="13629328" y="4579049"/>
                      <a:pt x="13619925" y="4574920"/>
                      <a:pt x="13613251" y="4567670"/>
                    </a:cubicBezTo>
                    <a:cubicBezTo>
                      <a:pt x="13606576" y="4560419"/>
                      <a:pt x="13603239" y="4550707"/>
                      <a:pt x="13604047" y="4540885"/>
                    </a:cubicBezTo>
                    <a:lnTo>
                      <a:pt x="13671427" y="3732389"/>
                    </a:lnTo>
                    <a:lnTo>
                      <a:pt x="13734433" y="3291275"/>
                    </a:lnTo>
                    <a:close/>
                    <a:moveTo>
                      <a:pt x="15287149" y="2321278"/>
                    </a:moveTo>
                    <a:cubicBezTo>
                      <a:pt x="15170249" y="2321278"/>
                      <a:pt x="15075483" y="2416044"/>
                      <a:pt x="15075483" y="2532944"/>
                    </a:cubicBezTo>
                    <a:lnTo>
                      <a:pt x="15075483" y="2603500"/>
                    </a:lnTo>
                    <a:cubicBezTo>
                      <a:pt x="15076004" y="2720030"/>
                      <a:pt x="15170617" y="2814222"/>
                      <a:pt x="15287149" y="2814222"/>
                    </a:cubicBezTo>
                    <a:cubicBezTo>
                      <a:pt x="15403681" y="2814222"/>
                      <a:pt x="15498294" y="2720030"/>
                      <a:pt x="15498815" y="2603500"/>
                    </a:cubicBezTo>
                    <a:lnTo>
                      <a:pt x="15498815" y="2532944"/>
                    </a:lnTo>
                    <a:cubicBezTo>
                      <a:pt x="15498815" y="2416044"/>
                      <a:pt x="15404049" y="2321278"/>
                      <a:pt x="15287149" y="2321278"/>
                    </a:cubicBezTo>
                    <a:close/>
                    <a:moveTo>
                      <a:pt x="15067933" y="3291275"/>
                    </a:moveTo>
                    <a:cubicBezTo>
                      <a:pt x="15069133" y="3283162"/>
                      <a:pt x="15057703" y="3279987"/>
                      <a:pt x="15054528" y="3287536"/>
                    </a:cubicBezTo>
                    <a:lnTo>
                      <a:pt x="14900504" y="3646875"/>
                    </a:lnTo>
                    <a:cubicBezTo>
                      <a:pt x="14878248" y="3698796"/>
                      <a:pt x="14827172" y="3732439"/>
                      <a:pt x="14770683" y="3732389"/>
                    </a:cubicBezTo>
                    <a:lnTo>
                      <a:pt x="14705629" y="3732389"/>
                    </a:lnTo>
                    <a:cubicBezTo>
                      <a:pt x="14693765" y="3732399"/>
                      <a:pt x="14682690" y="3726445"/>
                      <a:pt x="14676155" y="3716543"/>
                    </a:cubicBezTo>
                    <a:cubicBezTo>
                      <a:pt x="14669619" y="3706640"/>
                      <a:pt x="14668500" y="3694116"/>
                      <a:pt x="14673174" y="3683212"/>
                    </a:cubicBezTo>
                    <a:lnTo>
                      <a:pt x="14863815" y="3238500"/>
                    </a:lnTo>
                    <a:lnTo>
                      <a:pt x="14933947" y="3063099"/>
                    </a:lnTo>
                    <a:cubicBezTo>
                      <a:pt x="14976818" y="2955960"/>
                      <a:pt x="15080594" y="2885714"/>
                      <a:pt x="15195992" y="2885722"/>
                    </a:cubicBezTo>
                    <a:lnTo>
                      <a:pt x="15378306" y="2885722"/>
                    </a:lnTo>
                    <a:cubicBezTo>
                      <a:pt x="15493704" y="2885714"/>
                      <a:pt x="15597480" y="2955960"/>
                      <a:pt x="15640351" y="3063099"/>
                    </a:cubicBezTo>
                    <a:lnTo>
                      <a:pt x="15710483" y="3238500"/>
                    </a:lnTo>
                    <a:lnTo>
                      <a:pt x="15901053" y="3683212"/>
                    </a:lnTo>
                    <a:cubicBezTo>
                      <a:pt x="15905727" y="3694116"/>
                      <a:pt x="15904607" y="3706640"/>
                      <a:pt x="15898071" y="3716543"/>
                    </a:cubicBezTo>
                    <a:cubicBezTo>
                      <a:pt x="15891537" y="3726445"/>
                      <a:pt x="15880462" y="3732399"/>
                      <a:pt x="15868597" y="3732389"/>
                    </a:cubicBezTo>
                    <a:lnTo>
                      <a:pt x="15803545" y="3732389"/>
                    </a:lnTo>
                    <a:cubicBezTo>
                      <a:pt x="15747107" y="3732383"/>
                      <a:pt x="15696101" y="3698749"/>
                      <a:pt x="15673863" y="3646875"/>
                    </a:cubicBezTo>
                    <a:lnTo>
                      <a:pt x="15519842" y="3287536"/>
                    </a:lnTo>
                    <a:cubicBezTo>
                      <a:pt x="15516595" y="3279987"/>
                      <a:pt x="15505236" y="3283162"/>
                      <a:pt x="15506365" y="3291275"/>
                    </a:cubicBezTo>
                    <a:lnTo>
                      <a:pt x="15569372" y="3732389"/>
                    </a:lnTo>
                    <a:lnTo>
                      <a:pt x="15636752" y="4540885"/>
                    </a:lnTo>
                    <a:cubicBezTo>
                      <a:pt x="15637560" y="4550707"/>
                      <a:pt x="15634224" y="4560419"/>
                      <a:pt x="15627548" y="4567670"/>
                    </a:cubicBezTo>
                    <a:cubicBezTo>
                      <a:pt x="15620874" y="4574921"/>
                      <a:pt x="15611470" y="4579049"/>
                      <a:pt x="15601615" y="4579055"/>
                    </a:cubicBezTo>
                    <a:lnTo>
                      <a:pt x="15547781" y="4579055"/>
                    </a:lnTo>
                    <a:cubicBezTo>
                      <a:pt x="15478799" y="4579064"/>
                      <a:pt x="15419924" y="4529199"/>
                      <a:pt x="15408576" y="4461157"/>
                    </a:cubicBezTo>
                    <a:lnTo>
                      <a:pt x="15294204" y="3774158"/>
                    </a:lnTo>
                    <a:cubicBezTo>
                      <a:pt x="15292863" y="3766255"/>
                      <a:pt x="15281576" y="3766255"/>
                      <a:pt x="15280235" y="3774158"/>
                    </a:cubicBezTo>
                    <a:lnTo>
                      <a:pt x="15165794" y="4461157"/>
                    </a:lnTo>
                    <a:cubicBezTo>
                      <a:pt x="15154442" y="4529225"/>
                      <a:pt x="15095525" y="4579098"/>
                      <a:pt x="15026517" y="4579055"/>
                    </a:cubicBezTo>
                    <a:lnTo>
                      <a:pt x="14972683" y="4579055"/>
                    </a:lnTo>
                    <a:cubicBezTo>
                      <a:pt x="14962828" y="4579049"/>
                      <a:pt x="14953425" y="4574920"/>
                      <a:pt x="14946751" y="4567670"/>
                    </a:cubicBezTo>
                    <a:cubicBezTo>
                      <a:pt x="14940076" y="4560419"/>
                      <a:pt x="14936739" y="4550707"/>
                      <a:pt x="14937547" y="4540885"/>
                    </a:cubicBezTo>
                    <a:lnTo>
                      <a:pt x="15004927" y="3732389"/>
                    </a:lnTo>
                    <a:lnTo>
                      <a:pt x="15067933" y="3291275"/>
                    </a:lnTo>
                    <a:close/>
                    <a:moveTo>
                      <a:pt x="16620649" y="2321278"/>
                    </a:moveTo>
                    <a:cubicBezTo>
                      <a:pt x="16503749" y="2321278"/>
                      <a:pt x="16408983" y="2416044"/>
                      <a:pt x="16408983" y="2532944"/>
                    </a:cubicBezTo>
                    <a:lnTo>
                      <a:pt x="16408983" y="2603500"/>
                    </a:lnTo>
                    <a:cubicBezTo>
                      <a:pt x="16409504" y="2720030"/>
                      <a:pt x="16504117" y="2814222"/>
                      <a:pt x="16620649" y="2814222"/>
                    </a:cubicBezTo>
                    <a:cubicBezTo>
                      <a:pt x="16737181" y="2814222"/>
                      <a:pt x="16831794" y="2720030"/>
                      <a:pt x="16832315" y="2603500"/>
                    </a:cubicBezTo>
                    <a:lnTo>
                      <a:pt x="16832315" y="2532944"/>
                    </a:lnTo>
                    <a:cubicBezTo>
                      <a:pt x="16832315" y="2416044"/>
                      <a:pt x="16737549" y="2321278"/>
                      <a:pt x="16620649" y="2321278"/>
                    </a:cubicBezTo>
                    <a:close/>
                    <a:moveTo>
                      <a:pt x="16401433" y="3291275"/>
                    </a:moveTo>
                    <a:cubicBezTo>
                      <a:pt x="16402633" y="3283162"/>
                      <a:pt x="16391203" y="3279987"/>
                      <a:pt x="16388028" y="3287536"/>
                    </a:cubicBezTo>
                    <a:lnTo>
                      <a:pt x="16234004" y="3646875"/>
                    </a:lnTo>
                    <a:cubicBezTo>
                      <a:pt x="16211748" y="3698796"/>
                      <a:pt x="16160672" y="3732439"/>
                      <a:pt x="16104183" y="3732389"/>
                    </a:cubicBezTo>
                    <a:lnTo>
                      <a:pt x="16039129" y="3732389"/>
                    </a:lnTo>
                    <a:cubicBezTo>
                      <a:pt x="16027265" y="3732399"/>
                      <a:pt x="16016190" y="3726445"/>
                      <a:pt x="16009655" y="3716543"/>
                    </a:cubicBezTo>
                    <a:cubicBezTo>
                      <a:pt x="16003119" y="3706640"/>
                      <a:pt x="16002000" y="3694116"/>
                      <a:pt x="16006674" y="3683212"/>
                    </a:cubicBezTo>
                    <a:lnTo>
                      <a:pt x="16197315" y="3238500"/>
                    </a:lnTo>
                    <a:lnTo>
                      <a:pt x="16267447" y="3063099"/>
                    </a:lnTo>
                    <a:cubicBezTo>
                      <a:pt x="16310318" y="2955960"/>
                      <a:pt x="16414094" y="2885714"/>
                      <a:pt x="16529492" y="2885722"/>
                    </a:cubicBezTo>
                    <a:lnTo>
                      <a:pt x="16711806" y="2885722"/>
                    </a:lnTo>
                    <a:cubicBezTo>
                      <a:pt x="16827204" y="2885714"/>
                      <a:pt x="16930980" y="2955960"/>
                      <a:pt x="16973851" y="3063099"/>
                    </a:cubicBezTo>
                    <a:lnTo>
                      <a:pt x="17043983" y="3238500"/>
                    </a:lnTo>
                    <a:lnTo>
                      <a:pt x="17234553" y="3683212"/>
                    </a:lnTo>
                    <a:cubicBezTo>
                      <a:pt x="17239227" y="3694116"/>
                      <a:pt x="17238107" y="3706640"/>
                      <a:pt x="17231571" y="3716543"/>
                    </a:cubicBezTo>
                    <a:cubicBezTo>
                      <a:pt x="17225037" y="3726445"/>
                      <a:pt x="17213962" y="3732399"/>
                      <a:pt x="17202097" y="3732389"/>
                    </a:cubicBezTo>
                    <a:lnTo>
                      <a:pt x="17137045" y="3732389"/>
                    </a:lnTo>
                    <a:cubicBezTo>
                      <a:pt x="17080607" y="3732383"/>
                      <a:pt x="17029601" y="3698749"/>
                      <a:pt x="17007363" y="3646875"/>
                    </a:cubicBezTo>
                    <a:lnTo>
                      <a:pt x="16853342" y="3287536"/>
                    </a:lnTo>
                    <a:cubicBezTo>
                      <a:pt x="16850095" y="3279987"/>
                      <a:pt x="16838736" y="3283162"/>
                      <a:pt x="16839865" y="3291275"/>
                    </a:cubicBezTo>
                    <a:lnTo>
                      <a:pt x="16902872" y="3732389"/>
                    </a:lnTo>
                    <a:lnTo>
                      <a:pt x="16970252" y="4540885"/>
                    </a:lnTo>
                    <a:cubicBezTo>
                      <a:pt x="16971060" y="4550707"/>
                      <a:pt x="16967724" y="4560419"/>
                      <a:pt x="16961048" y="4567670"/>
                    </a:cubicBezTo>
                    <a:cubicBezTo>
                      <a:pt x="16954374" y="4574921"/>
                      <a:pt x="16944970" y="4579049"/>
                      <a:pt x="16935115" y="4579055"/>
                    </a:cubicBezTo>
                    <a:lnTo>
                      <a:pt x="16881281" y="4579055"/>
                    </a:lnTo>
                    <a:cubicBezTo>
                      <a:pt x="16812299" y="4579064"/>
                      <a:pt x="16753424" y="4529199"/>
                      <a:pt x="16742076" y="4461157"/>
                    </a:cubicBezTo>
                    <a:lnTo>
                      <a:pt x="16627704" y="3774158"/>
                    </a:lnTo>
                    <a:cubicBezTo>
                      <a:pt x="16626363" y="3766255"/>
                      <a:pt x="16615076" y="3766255"/>
                      <a:pt x="16613735" y="3774158"/>
                    </a:cubicBezTo>
                    <a:lnTo>
                      <a:pt x="16499294" y="4461157"/>
                    </a:lnTo>
                    <a:cubicBezTo>
                      <a:pt x="16487942" y="4529225"/>
                      <a:pt x="16429025" y="4579098"/>
                      <a:pt x="16360017" y="4579055"/>
                    </a:cubicBezTo>
                    <a:lnTo>
                      <a:pt x="16306183" y="4579055"/>
                    </a:lnTo>
                    <a:cubicBezTo>
                      <a:pt x="16296328" y="4579049"/>
                      <a:pt x="16286925" y="4574920"/>
                      <a:pt x="16280251" y="4567670"/>
                    </a:cubicBezTo>
                    <a:cubicBezTo>
                      <a:pt x="16273576" y="4560419"/>
                      <a:pt x="16270239" y="4550707"/>
                      <a:pt x="16271047" y="4540885"/>
                    </a:cubicBezTo>
                    <a:lnTo>
                      <a:pt x="16338427" y="3732389"/>
                    </a:lnTo>
                    <a:lnTo>
                      <a:pt x="16401433" y="3291275"/>
                    </a:lnTo>
                    <a:close/>
                    <a:moveTo>
                      <a:pt x="17954149" y="2321278"/>
                    </a:moveTo>
                    <a:cubicBezTo>
                      <a:pt x="17837249" y="2321278"/>
                      <a:pt x="17742483" y="2416044"/>
                      <a:pt x="17742483" y="2532944"/>
                    </a:cubicBezTo>
                    <a:lnTo>
                      <a:pt x="17742483" y="2603500"/>
                    </a:lnTo>
                    <a:cubicBezTo>
                      <a:pt x="17743004" y="2720030"/>
                      <a:pt x="17837617" y="2814222"/>
                      <a:pt x="17954149" y="2814222"/>
                    </a:cubicBezTo>
                    <a:cubicBezTo>
                      <a:pt x="18070681" y="2814222"/>
                      <a:pt x="18165294" y="2720030"/>
                      <a:pt x="18165815" y="2603500"/>
                    </a:cubicBezTo>
                    <a:lnTo>
                      <a:pt x="18165815" y="2532944"/>
                    </a:lnTo>
                    <a:cubicBezTo>
                      <a:pt x="18165815" y="2416044"/>
                      <a:pt x="18071049" y="2321278"/>
                      <a:pt x="17954149" y="2321278"/>
                    </a:cubicBezTo>
                    <a:close/>
                    <a:moveTo>
                      <a:pt x="17734933" y="3291275"/>
                    </a:moveTo>
                    <a:cubicBezTo>
                      <a:pt x="17736133" y="3283162"/>
                      <a:pt x="17724703" y="3279987"/>
                      <a:pt x="17721528" y="3287536"/>
                    </a:cubicBezTo>
                    <a:lnTo>
                      <a:pt x="17567504" y="3646875"/>
                    </a:lnTo>
                    <a:cubicBezTo>
                      <a:pt x="17545248" y="3698796"/>
                      <a:pt x="17494172" y="3732439"/>
                      <a:pt x="17437683" y="3732389"/>
                    </a:cubicBezTo>
                    <a:lnTo>
                      <a:pt x="17372629" y="3732389"/>
                    </a:lnTo>
                    <a:cubicBezTo>
                      <a:pt x="17360765" y="3732399"/>
                      <a:pt x="17349690" y="3726445"/>
                      <a:pt x="17343155" y="3716543"/>
                    </a:cubicBezTo>
                    <a:cubicBezTo>
                      <a:pt x="17336619" y="3706640"/>
                      <a:pt x="17335500" y="3694116"/>
                      <a:pt x="17340174" y="3683212"/>
                    </a:cubicBezTo>
                    <a:lnTo>
                      <a:pt x="17530815" y="3238500"/>
                    </a:lnTo>
                    <a:lnTo>
                      <a:pt x="17600947" y="3063099"/>
                    </a:lnTo>
                    <a:cubicBezTo>
                      <a:pt x="17643818" y="2955960"/>
                      <a:pt x="17747594" y="2885714"/>
                      <a:pt x="17862992" y="2885722"/>
                    </a:cubicBezTo>
                    <a:lnTo>
                      <a:pt x="18045306" y="2885722"/>
                    </a:lnTo>
                    <a:cubicBezTo>
                      <a:pt x="18160704" y="2885714"/>
                      <a:pt x="18264480" y="2955960"/>
                      <a:pt x="18307351" y="3063099"/>
                    </a:cubicBezTo>
                    <a:lnTo>
                      <a:pt x="18377483" y="3238500"/>
                    </a:lnTo>
                    <a:lnTo>
                      <a:pt x="18568053" y="3683212"/>
                    </a:lnTo>
                    <a:cubicBezTo>
                      <a:pt x="18572727" y="3694116"/>
                      <a:pt x="18571607" y="3706640"/>
                      <a:pt x="18565071" y="3716543"/>
                    </a:cubicBezTo>
                    <a:cubicBezTo>
                      <a:pt x="18558537" y="3726445"/>
                      <a:pt x="18547462" y="3732399"/>
                      <a:pt x="18535597" y="3732389"/>
                    </a:cubicBezTo>
                    <a:lnTo>
                      <a:pt x="18470545" y="3732389"/>
                    </a:lnTo>
                    <a:cubicBezTo>
                      <a:pt x="18414107" y="3732383"/>
                      <a:pt x="18363101" y="3698749"/>
                      <a:pt x="18340863" y="3646875"/>
                    </a:cubicBezTo>
                    <a:lnTo>
                      <a:pt x="18186842" y="3287536"/>
                    </a:lnTo>
                    <a:cubicBezTo>
                      <a:pt x="18183595" y="3279987"/>
                      <a:pt x="18172236" y="3283162"/>
                      <a:pt x="18173365" y="3291275"/>
                    </a:cubicBezTo>
                    <a:lnTo>
                      <a:pt x="18236372" y="3732389"/>
                    </a:lnTo>
                    <a:lnTo>
                      <a:pt x="18303752" y="4540885"/>
                    </a:lnTo>
                    <a:cubicBezTo>
                      <a:pt x="18304560" y="4550707"/>
                      <a:pt x="18301224" y="4560419"/>
                      <a:pt x="18294548" y="4567670"/>
                    </a:cubicBezTo>
                    <a:cubicBezTo>
                      <a:pt x="18287874" y="4574921"/>
                      <a:pt x="18278470" y="4579049"/>
                      <a:pt x="18268615" y="4579055"/>
                    </a:cubicBezTo>
                    <a:lnTo>
                      <a:pt x="18214781" y="4579055"/>
                    </a:lnTo>
                    <a:cubicBezTo>
                      <a:pt x="18145799" y="4579064"/>
                      <a:pt x="18086924" y="4529199"/>
                      <a:pt x="18075576" y="4461157"/>
                    </a:cubicBezTo>
                    <a:lnTo>
                      <a:pt x="17961204" y="3774158"/>
                    </a:lnTo>
                    <a:cubicBezTo>
                      <a:pt x="17959863" y="3766255"/>
                      <a:pt x="17948576" y="3766255"/>
                      <a:pt x="17947235" y="3774158"/>
                    </a:cubicBezTo>
                    <a:lnTo>
                      <a:pt x="17832794" y="4461157"/>
                    </a:lnTo>
                    <a:cubicBezTo>
                      <a:pt x="17821442" y="4529225"/>
                      <a:pt x="17762525" y="4579098"/>
                      <a:pt x="17693517" y="4579055"/>
                    </a:cubicBezTo>
                    <a:lnTo>
                      <a:pt x="17639683" y="4579055"/>
                    </a:lnTo>
                    <a:cubicBezTo>
                      <a:pt x="17629828" y="4579049"/>
                      <a:pt x="17620425" y="4574920"/>
                      <a:pt x="17613751" y="4567670"/>
                    </a:cubicBezTo>
                    <a:cubicBezTo>
                      <a:pt x="17607076" y="4560419"/>
                      <a:pt x="17603739" y="4550707"/>
                      <a:pt x="17604547" y="4540885"/>
                    </a:cubicBezTo>
                    <a:lnTo>
                      <a:pt x="17671927" y="3732389"/>
                    </a:lnTo>
                    <a:lnTo>
                      <a:pt x="17734933" y="3291275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897374" y="1212631"/>
            <a:ext cx="1416831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141414"/>
                </a:solidFill>
                <a:latin typeface="Verdana" panose="020B0604030504040204" pitchFamily="34" charset="0"/>
              </a:rPr>
              <a:t>2020 </a:t>
            </a:r>
            <a:r>
              <a:rPr lang="en-US" sz="7200" dirty="0">
                <a:solidFill>
                  <a:srgbClr val="FDFCFC"/>
                </a:solidFill>
                <a:latin typeface="Verdana" panose="020B0604030504040204" pitchFamily="34" charset="0"/>
              </a:rPr>
              <a:t>COVID-19 Deaths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2603" y="9191625"/>
            <a:ext cx="16242632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b="1" dirty="0">
                <a:solidFill>
                  <a:srgbClr val="FDFCF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345,000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FDFCFC"/>
          </a:solidFill>
        </p:spPr>
      </p:sp>
      <p:grpSp>
        <p:nvGrpSpPr>
          <p:cNvPr id="3" name="Group 3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4" name="AutoShape 4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22603" y="3510159"/>
            <a:ext cx="16242632" cy="2661987"/>
            <a:chOff x="0" y="0"/>
            <a:chExt cx="21656842" cy="3549316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1656842" cy="3549316"/>
              <a:chOff x="0" y="0"/>
              <a:chExt cx="27940000" cy="457905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6351" y="0"/>
                <a:ext cx="27907228" cy="4579099"/>
              </a:xfrm>
              <a:custGeom>
                <a:avLst/>
                <a:gdLst/>
                <a:ahLst/>
                <a:cxnLst/>
                <a:rect l="l" t="t" r="r" b="b"/>
                <a:pathLst>
                  <a:path w="27907228" h="4579099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lnTo>
                      <a:pt x="3285649" y="0"/>
                    </a:ln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29"/>
                      <a:pt x="3073982" y="211667"/>
                    </a:cubicBezTo>
                    <a:lnTo>
                      <a:pt x="3073982" y="282222"/>
                    </a:lnTo>
                    <a:cubicBezTo>
                      <a:pt x="3074503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8004" y="398753"/>
                      <a:pt x="4502617" y="492944"/>
                      <a:pt x="4619149" y="492944"/>
                    </a:cubicBezTo>
                    <a:cubicBezTo>
                      <a:pt x="4735681" y="492944"/>
                      <a:pt x="4830294" y="398753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close/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6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8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2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800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6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close/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1504" y="398753"/>
                      <a:pt x="5836117" y="492944"/>
                      <a:pt x="5952649" y="492944"/>
                    </a:cubicBezTo>
                    <a:cubicBezTo>
                      <a:pt x="6069181" y="492944"/>
                      <a:pt x="6163794" y="398753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close/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6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2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300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6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close/>
                    <a:moveTo>
                      <a:pt x="7286149" y="0"/>
                    </a:moveTo>
                    <a:cubicBezTo>
                      <a:pt x="7230011" y="0"/>
                      <a:pt x="7176173" y="22300"/>
                      <a:pt x="7136478" y="61996"/>
                    </a:cubicBezTo>
                    <a:cubicBezTo>
                      <a:pt x="7096782" y="101691"/>
                      <a:pt x="7074482" y="155529"/>
                      <a:pt x="7074482" y="211667"/>
                    </a:cubicBezTo>
                    <a:lnTo>
                      <a:pt x="7074482" y="282222"/>
                    </a:lnTo>
                    <a:cubicBezTo>
                      <a:pt x="7075003" y="398753"/>
                      <a:pt x="7169617" y="492945"/>
                      <a:pt x="7286149" y="492945"/>
                    </a:cubicBezTo>
                    <a:cubicBezTo>
                      <a:pt x="7402681" y="492945"/>
                      <a:pt x="7497295" y="398753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155529"/>
                      <a:pt x="7475516" y="101691"/>
                      <a:pt x="7435820" y="61996"/>
                    </a:cubicBezTo>
                    <a:cubicBezTo>
                      <a:pt x="7396125" y="22300"/>
                      <a:pt x="7342287" y="0"/>
                      <a:pt x="7286149" y="0"/>
                    </a:cubicBezTo>
                    <a:close/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close/>
                    <a:moveTo>
                      <a:pt x="8619649" y="0"/>
                    </a:moveTo>
                    <a:cubicBezTo>
                      <a:pt x="8563511" y="0"/>
                      <a:pt x="8509673" y="22300"/>
                      <a:pt x="8469978" y="61996"/>
                    </a:cubicBezTo>
                    <a:cubicBezTo>
                      <a:pt x="8430282" y="101691"/>
                      <a:pt x="8407982" y="155529"/>
                      <a:pt x="8407982" y="211667"/>
                    </a:cubicBezTo>
                    <a:lnTo>
                      <a:pt x="8407982" y="282222"/>
                    </a:lnTo>
                    <a:cubicBezTo>
                      <a:pt x="8408503" y="398753"/>
                      <a:pt x="8503117" y="492945"/>
                      <a:pt x="8619649" y="492945"/>
                    </a:cubicBezTo>
                    <a:cubicBezTo>
                      <a:pt x="8736181" y="492945"/>
                      <a:pt x="8830795" y="398753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155529"/>
                      <a:pt x="8809016" y="101691"/>
                      <a:pt x="8769320" y="61996"/>
                    </a:cubicBezTo>
                    <a:cubicBezTo>
                      <a:pt x="8729625" y="22300"/>
                      <a:pt x="8675787" y="0"/>
                      <a:pt x="8619649" y="0"/>
                    </a:cubicBezTo>
                    <a:close/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close/>
                    <a:moveTo>
                      <a:pt x="9953149" y="0"/>
                    </a:moveTo>
                    <a:cubicBezTo>
                      <a:pt x="9897011" y="0"/>
                      <a:pt x="9843173" y="22300"/>
                      <a:pt x="9803478" y="61996"/>
                    </a:cubicBezTo>
                    <a:cubicBezTo>
                      <a:pt x="9763782" y="101691"/>
                      <a:pt x="9741482" y="155529"/>
                      <a:pt x="9741482" y="211667"/>
                    </a:cubicBezTo>
                    <a:lnTo>
                      <a:pt x="9741482" y="282222"/>
                    </a:lnTo>
                    <a:cubicBezTo>
                      <a:pt x="9742003" y="398753"/>
                      <a:pt x="9836617" y="492945"/>
                      <a:pt x="9953149" y="492945"/>
                    </a:cubicBezTo>
                    <a:cubicBezTo>
                      <a:pt x="10069681" y="492945"/>
                      <a:pt x="10164295" y="398753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155529"/>
                      <a:pt x="10142516" y="101691"/>
                      <a:pt x="10102820" y="61996"/>
                    </a:cubicBezTo>
                    <a:cubicBezTo>
                      <a:pt x="10063125" y="22300"/>
                      <a:pt x="10009287" y="0"/>
                      <a:pt x="9953149" y="0"/>
                    </a:cubicBezTo>
                    <a:close/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  <a:close/>
                    <a:moveTo>
                      <a:pt x="11286649" y="0"/>
                    </a:moveTo>
                    <a:cubicBezTo>
                      <a:pt x="11230511" y="0"/>
                      <a:pt x="11176673" y="22300"/>
                      <a:pt x="11136978" y="61996"/>
                    </a:cubicBezTo>
                    <a:cubicBezTo>
                      <a:pt x="11097282" y="101691"/>
                      <a:pt x="11074982" y="155529"/>
                      <a:pt x="11074982" y="211667"/>
                    </a:cubicBezTo>
                    <a:lnTo>
                      <a:pt x="11074982" y="282222"/>
                    </a:lnTo>
                    <a:cubicBezTo>
                      <a:pt x="11075503" y="398753"/>
                      <a:pt x="11170117" y="492945"/>
                      <a:pt x="11286649" y="492945"/>
                    </a:cubicBezTo>
                    <a:cubicBezTo>
                      <a:pt x="11403181" y="492945"/>
                      <a:pt x="11497795" y="398753"/>
                      <a:pt x="11498316" y="282222"/>
                    </a:cubicBezTo>
                    <a:lnTo>
                      <a:pt x="11498316" y="211667"/>
                    </a:lnTo>
                    <a:cubicBezTo>
                      <a:pt x="11498316" y="155529"/>
                      <a:pt x="11476016" y="101691"/>
                      <a:pt x="11436320" y="61996"/>
                    </a:cubicBezTo>
                    <a:cubicBezTo>
                      <a:pt x="11396625" y="22300"/>
                      <a:pt x="11342787" y="0"/>
                      <a:pt x="11286649" y="0"/>
                    </a:cubicBezTo>
                    <a:close/>
                    <a:moveTo>
                      <a:pt x="11067433" y="969998"/>
                    </a:moveTo>
                    <a:cubicBezTo>
                      <a:pt x="11068632" y="961884"/>
                      <a:pt x="11057203" y="958709"/>
                      <a:pt x="11054028" y="966258"/>
                    </a:cubicBezTo>
                    <a:lnTo>
                      <a:pt x="10900004" y="1325598"/>
                    </a:lnTo>
                    <a:cubicBezTo>
                      <a:pt x="10877748" y="1377518"/>
                      <a:pt x="10826672" y="1411161"/>
                      <a:pt x="10770182" y="1411111"/>
                    </a:cubicBezTo>
                    <a:lnTo>
                      <a:pt x="10705130" y="1411111"/>
                    </a:lnTo>
                    <a:cubicBezTo>
                      <a:pt x="10693266" y="1411122"/>
                      <a:pt x="10682191" y="1405168"/>
                      <a:pt x="10675655" y="1395265"/>
                    </a:cubicBezTo>
                    <a:cubicBezTo>
                      <a:pt x="10669120" y="1385363"/>
                      <a:pt x="10668000" y="1372839"/>
                      <a:pt x="10672675" y="1361934"/>
                    </a:cubicBezTo>
                    <a:lnTo>
                      <a:pt x="10863316" y="917222"/>
                    </a:lnTo>
                    <a:lnTo>
                      <a:pt x="10933448" y="741821"/>
                    </a:lnTo>
                    <a:cubicBezTo>
                      <a:pt x="10976318" y="634683"/>
                      <a:pt x="11080094" y="564437"/>
                      <a:pt x="11195491" y="564444"/>
                    </a:cubicBezTo>
                    <a:lnTo>
                      <a:pt x="11377807" y="564444"/>
                    </a:lnTo>
                    <a:cubicBezTo>
                      <a:pt x="11493204" y="564437"/>
                      <a:pt x="11596980" y="634683"/>
                      <a:pt x="11639850" y="741821"/>
                    </a:cubicBezTo>
                    <a:lnTo>
                      <a:pt x="11709982" y="917222"/>
                    </a:lnTo>
                    <a:lnTo>
                      <a:pt x="11900553" y="1361934"/>
                    </a:lnTo>
                    <a:cubicBezTo>
                      <a:pt x="11905228" y="1372839"/>
                      <a:pt x="11904107" y="1385363"/>
                      <a:pt x="11897572" y="1395265"/>
                    </a:cubicBezTo>
                    <a:cubicBezTo>
                      <a:pt x="11891037" y="1405168"/>
                      <a:pt x="11879962" y="1411122"/>
                      <a:pt x="11868097" y="1411111"/>
                    </a:cubicBezTo>
                    <a:lnTo>
                      <a:pt x="11803045" y="1411111"/>
                    </a:lnTo>
                    <a:cubicBezTo>
                      <a:pt x="11746607" y="1411105"/>
                      <a:pt x="11695601" y="1377471"/>
                      <a:pt x="11673364" y="1325598"/>
                    </a:cubicBezTo>
                    <a:lnTo>
                      <a:pt x="11519341" y="966258"/>
                    </a:lnTo>
                    <a:cubicBezTo>
                      <a:pt x="11516095" y="958709"/>
                      <a:pt x="11504736" y="961884"/>
                      <a:pt x="11505865" y="969998"/>
                    </a:cubicBezTo>
                    <a:lnTo>
                      <a:pt x="11568871" y="1411111"/>
                    </a:lnTo>
                    <a:lnTo>
                      <a:pt x="11636252" y="2219607"/>
                    </a:lnTo>
                    <a:cubicBezTo>
                      <a:pt x="11637060" y="2229429"/>
                      <a:pt x="11633722" y="2239141"/>
                      <a:pt x="11627048" y="2246392"/>
                    </a:cubicBezTo>
                    <a:cubicBezTo>
                      <a:pt x="11620374" y="2253643"/>
                      <a:pt x="11610970" y="2257771"/>
                      <a:pt x="11601115" y="2257778"/>
                    </a:cubicBezTo>
                    <a:lnTo>
                      <a:pt x="11547281" y="2257778"/>
                    </a:lnTo>
                    <a:cubicBezTo>
                      <a:pt x="11478299" y="2257786"/>
                      <a:pt x="11419422" y="2207921"/>
                      <a:pt x="11408075" y="2139879"/>
                    </a:cubicBezTo>
                    <a:lnTo>
                      <a:pt x="11293704" y="1452880"/>
                    </a:lnTo>
                    <a:cubicBezTo>
                      <a:pt x="11292364" y="1444978"/>
                      <a:pt x="11281075" y="1444978"/>
                      <a:pt x="11279735" y="1452880"/>
                    </a:cubicBezTo>
                    <a:lnTo>
                      <a:pt x="11165294" y="2139879"/>
                    </a:lnTo>
                    <a:cubicBezTo>
                      <a:pt x="11153942" y="2207948"/>
                      <a:pt x="11095025" y="2257821"/>
                      <a:pt x="11026017" y="2257778"/>
                    </a:cubicBezTo>
                    <a:lnTo>
                      <a:pt x="10972183" y="2257778"/>
                    </a:lnTo>
                    <a:cubicBezTo>
                      <a:pt x="10962328" y="2257771"/>
                      <a:pt x="10952924" y="2253643"/>
                      <a:pt x="10946250" y="2246392"/>
                    </a:cubicBezTo>
                    <a:cubicBezTo>
                      <a:pt x="10939576" y="2239141"/>
                      <a:pt x="10936238" y="2229429"/>
                      <a:pt x="10937046" y="2219607"/>
                    </a:cubicBezTo>
                    <a:lnTo>
                      <a:pt x="11004427" y="1411111"/>
                    </a:lnTo>
                    <a:lnTo>
                      <a:pt x="11067433" y="969998"/>
                    </a:lnTo>
                    <a:close/>
                    <a:moveTo>
                      <a:pt x="12620149" y="0"/>
                    </a:moveTo>
                    <a:cubicBezTo>
                      <a:pt x="12564011" y="0"/>
                      <a:pt x="12510173" y="22300"/>
                      <a:pt x="12470478" y="61996"/>
                    </a:cubicBezTo>
                    <a:cubicBezTo>
                      <a:pt x="12430782" y="101691"/>
                      <a:pt x="12408482" y="155529"/>
                      <a:pt x="12408482" y="211667"/>
                    </a:cubicBezTo>
                    <a:lnTo>
                      <a:pt x="12408482" y="282222"/>
                    </a:lnTo>
                    <a:cubicBezTo>
                      <a:pt x="12409003" y="398753"/>
                      <a:pt x="12503617" y="492945"/>
                      <a:pt x="12620149" y="492945"/>
                    </a:cubicBezTo>
                    <a:cubicBezTo>
                      <a:pt x="12736681" y="492945"/>
                      <a:pt x="12831295" y="398753"/>
                      <a:pt x="12831816" y="282222"/>
                    </a:cubicBezTo>
                    <a:lnTo>
                      <a:pt x="12831816" y="211667"/>
                    </a:lnTo>
                    <a:cubicBezTo>
                      <a:pt x="12831816" y="155529"/>
                      <a:pt x="12809516" y="101691"/>
                      <a:pt x="12769820" y="61996"/>
                    </a:cubicBezTo>
                    <a:cubicBezTo>
                      <a:pt x="12730125" y="22300"/>
                      <a:pt x="12676287" y="0"/>
                      <a:pt x="12620149" y="0"/>
                    </a:cubicBezTo>
                    <a:close/>
                    <a:moveTo>
                      <a:pt x="12400933" y="969998"/>
                    </a:moveTo>
                    <a:cubicBezTo>
                      <a:pt x="12402132" y="961884"/>
                      <a:pt x="12390703" y="958709"/>
                      <a:pt x="12387528" y="966258"/>
                    </a:cubicBezTo>
                    <a:lnTo>
                      <a:pt x="12233504" y="1325598"/>
                    </a:lnTo>
                    <a:cubicBezTo>
                      <a:pt x="12211248" y="1377518"/>
                      <a:pt x="12160172" y="1411161"/>
                      <a:pt x="12103682" y="1411111"/>
                    </a:cubicBezTo>
                    <a:lnTo>
                      <a:pt x="12038630" y="1411111"/>
                    </a:lnTo>
                    <a:cubicBezTo>
                      <a:pt x="12026766" y="1411122"/>
                      <a:pt x="12015691" y="1405168"/>
                      <a:pt x="12009155" y="1395265"/>
                    </a:cubicBezTo>
                    <a:cubicBezTo>
                      <a:pt x="12002620" y="1385363"/>
                      <a:pt x="12001500" y="1372839"/>
                      <a:pt x="12006175" y="1361934"/>
                    </a:cubicBezTo>
                    <a:lnTo>
                      <a:pt x="12196816" y="917222"/>
                    </a:lnTo>
                    <a:lnTo>
                      <a:pt x="12266948" y="741821"/>
                    </a:lnTo>
                    <a:cubicBezTo>
                      <a:pt x="12309818" y="634683"/>
                      <a:pt x="12413594" y="564437"/>
                      <a:pt x="12528991" y="564444"/>
                    </a:cubicBezTo>
                    <a:lnTo>
                      <a:pt x="12711307" y="564444"/>
                    </a:lnTo>
                    <a:cubicBezTo>
                      <a:pt x="12826704" y="564437"/>
                      <a:pt x="12930480" y="634683"/>
                      <a:pt x="12973350" y="741821"/>
                    </a:cubicBezTo>
                    <a:lnTo>
                      <a:pt x="13043483" y="917222"/>
                    </a:lnTo>
                    <a:lnTo>
                      <a:pt x="13234053" y="1361934"/>
                    </a:lnTo>
                    <a:cubicBezTo>
                      <a:pt x="13238727" y="1372839"/>
                      <a:pt x="13237607" y="1385363"/>
                      <a:pt x="13231071" y="1395265"/>
                    </a:cubicBezTo>
                    <a:cubicBezTo>
                      <a:pt x="13224537" y="1405168"/>
                      <a:pt x="13213462" y="1411122"/>
                      <a:pt x="13201597" y="1411111"/>
                    </a:cubicBezTo>
                    <a:lnTo>
                      <a:pt x="13136545" y="1411111"/>
                    </a:lnTo>
                    <a:cubicBezTo>
                      <a:pt x="13080107" y="1411105"/>
                      <a:pt x="13029101" y="1377471"/>
                      <a:pt x="13006863" y="1325598"/>
                    </a:cubicBezTo>
                    <a:lnTo>
                      <a:pt x="12852841" y="966258"/>
                    </a:lnTo>
                    <a:cubicBezTo>
                      <a:pt x="12849595" y="958709"/>
                      <a:pt x="12838236" y="961884"/>
                      <a:pt x="12839365" y="969998"/>
                    </a:cubicBezTo>
                    <a:lnTo>
                      <a:pt x="12902371" y="1411111"/>
                    </a:lnTo>
                    <a:lnTo>
                      <a:pt x="12969752" y="2219607"/>
                    </a:lnTo>
                    <a:cubicBezTo>
                      <a:pt x="12970560" y="2229429"/>
                      <a:pt x="12967222" y="2239141"/>
                      <a:pt x="12960548" y="2246392"/>
                    </a:cubicBezTo>
                    <a:cubicBezTo>
                      <a:pt x="12953874" y="2253643"/>
                      <a:pt x="12944470" y="2257771"/>
                      <a:pt x="12934615" y="2257778"/>
                    </a:cubicBezTo>
                    <a:lnTo>
                      <a:pt x="12880781" y="2257778"/>
                    </a:lnTo>
                    <a:cubicBezTo>
                      <a:pt x="12811799" y="2257786"/>
                      <a:pt x="12752922" y="2207921"/>
                      <a:pt x="12741575" y="2139879"/>
                    </a:cubicBezTo>
                    <a:lnTo>
                      <a:pt x="12627204" y="1452880"/>
                    </a:lnTo>
                    <a:cubicBezTo>
                      <a:pt x="12625864" y="1444978"/>
                      <a:pt x="12614575" y="1444978"/>
                      <a:pt x="12613235" y="1452880"/>
                    </a:cubicBezTo>
                    <a:lnTo>
                      <a:pt x="12498794" y="2139879"/>
                    </a:lnTo>
                    <a:cubicBezTo>
                      <a:pt x="12487442" y="2207948"/>
                      <a:pt x="12428525" y="2257821"/>
                      <a:pt x="12359517" y="2257778"/>
                    </a:cubicBezTo>
                    <a:lnTo>
                      <a:pt x="12305683" y="2257778"/>
                    </a:lnTo>
                    <a:cubicBezTo>
                      <a:pt x="12295828" y="2257771"/>
                      <a:pt x="12286424" y="2253643"/>
                      <a:pt x="12279750" y="2246392"/>
                    </a:cubicBezTo>
                    <a:cubicBezTo>
                      <a:pt x="12273076" y="2239141"/>
                      <a:pt x="12269738" y="2229429"/>
                      <a:pt x="12270546" y="2219607"/>
                    </a:cubicBezTo>
                    <a:lnTo>
                      <a:pt x="12337927" y="1411111"/>
                    </a:lnTo>
                    <a:lnTo>
                      <a:pt x="12400933" y="969998"/>
                    </a:lnTo>
                    <a:close/>
                    <a:moveTo>
                      <a:pt x="13953649" y="0"/>
                    </a:moveTo>
                    <a:cubicBezTo>
                      <a:pt x="13836749" y="0"/>
                      <a:pt x="13741983" y="94767"/>
                      <a:pt x="13741983" y="211667"/>
                    </a:cubicBezTo>
                    <a:lnTo>
                      <a:pt x="13741983" y="282222"/>
                    </a:lnTo>
                    <a:cubicBezTo>
                      <a:pt x="13742504" y="398753"/>
                      <a:pt x="13837117" y="492944"/>
                      <a:pt x="13953649" y="492944"/>
                    </a:cubicBezTo>
                    <a:cubicBezTo>
                      <a:pt x="14070181" y="492944"/>
                      <a:pt x="14164794" y="398753"/>
                      <a:pt x="14165315" y="282222"/>
                    </a:cubicBezTo>
                    <a:lnTo>
                      <a:pt x="14165315" y="211667"/>
                    </a:lnTo>
                    <a:cubicBezTo>
                      <a:pt x="14165315" y="94767"/>
                      <a:pt x="14070549" y="0"/>
                      <a:pt x="13953649" y="0"/>
                    </a:cubicBezTo>
                    <a:close/>
                    <a:moveTo>
                      <a:pt x="13734433" y="969998"/>
                    </a:moveTo>
                    <a:cubicBezTo>
                      <a:pt x="13735633" y="961884"/>
                      <a:pt x="13724203" y="958709"/>
                      <a:pt x="13721028" y="966258"/>
                    </a:cubicBezTo>
                    <a:lnTo>
                      <a:pt x="13567004" y="1325598"/>
                    </a:lnTo>
                    <a:cubicBezTo>
                      <a:pt x="13544748" y="1377518"/>
                      <a:pt x="13493672" y="1411161"/>
                      <a:pt x="13437183" y="1411111"/>
                    </a:cubicBezTo>
                    <a:lnTo>
                      <a:pt x="13372129" y="1411111"/>
                    </a:lnTo>
                    <a:cubicBezTo>
                      <a:pt x="13360265" y="1411122"/>
                      <a:pt x="13349190" y="1405168"/>
                      <a:pt x="13342655" y="1395265"/>
                    </a:cubicBezTo>
                    <a:cubicBezTo>
                      <a:pt x="13336119" y="1385363"/>
                      <a:pt x="13335000" y="1372839"/>
                      <a:pt x="13339674" y="1361934"/>
                    </a:cubicBezTo>
                    <a:lnTo>
                      <a:pt x="13530315" y="917222"/>
                    </a:lnTo>
                    <a:lnTo>
                      <a:pt x="13600447" y="741821"/>
                    </a:lnTo>
                    <a:cubicBezTo>
                      <a:pt x="13643318" y="634683"/>
                      <a:pt x="13747094" y="564436"/>
                      <a:pt x="13862492" y="564444"/>
                    </a:cubicBezTo>
                    <a:lnTo>
                      <a:pt x="14044806" y="564444"/>
                    </a:lnTo>
                    <a:cubicBezTo>
                      <a:pt x="14160204" y="564436"/>
                      <a:pt x="14263980" y="634683"/>
                      <a:pt x="14306851" y="741821"/>
                    </a:cubicBezTo>
                    <a:lnTo>
                      <a:pt x="14376983" y="917222"/>
                    </a:lnTo>
                    <a:lnTo>
                      <a:pt x="14567553" y="1361934"/>
                    </a:lnTo>
                    <a:cubicBezTo>
                      <a:pt x="14572227" y="1372839"/>
                      <a:pt x="14571107" y="1385363"/>
                      <a:pt x="14564571" y="1395265"/>
                    </a:cubicBezTo>
                    <a:cubicBezTo>
                      <a:pt x="14558037" y="1405168"/>
                      <a:pt x="14546962" y="1411122"/>
                      <a:pt x="14535097" y="1411111"/>
                    </a:cubicBezTo>
                    <a:lnTo>
                      <a:pt x="14470045" y="1411111"/>
                    </a:lnTo>
                    <a:cubicBezTo>
                      <a:pt x="14413607" y="1411105"/>
                      <a:pt x="14362601" y="1377471"/>
                      <a:pt x="14340363" y="1325598"/>
                    </a:cubicBezTo>
                    <a:lnTo>
                      <a:pt x="14186342" y="966258"/>
                    </a:lnTo>
                    <a:cubicBezTo>
                      <a:pt x="14183095" y="958709"/>
                      <a:pt x="14171736" y="961884"/>
                      <a:pt x="14172865" y="969998"/>
                    </a:cubicBezTo>
                    <a:lnTo>
                      <a:pt x="14235872" y="1411111"/>
                    </a:lnTo>
                    <a:lnTo>
                      <a:pt x="14303252" y="2219607"/>
                    </a:lnTo>
                    <a:cubicBezTo>
                      <a:pt x="14304060" y="2229429"/>
                      <a:pt x="14300724" y="2239142"/>
                      <a:pt x="14294048" y="2246393"/>
                    </a:cubicBezTo>
                    <a:cubicBezTo>
                      <a:pt x="14287374" y="2253643"/>
                      <a:pt x="14277970" y="2257772"/>
                      <a:pt x="14268115" y="2257778"/>
                    </a:cubicBezTo>
                    <a:lnTo>
                      <a:pt x="14214281" y="2257778"/>
                    </a:lnTo>
                    <a:cubicBezTo>
                      <a:pt x="14145299" y="2257786"/>
                      <a:pt x="14086424" y="2207921"/>
                      <a:pt x="14075076" y="2139879"/>
                    </a:cubicBezTo>
                    <a:lnTo>
                      <a:pt x="13960704" y="1452880"/>
                    </a:lnTo>
                    <a:cubicBezTo>
                      <a:pt x="13959363" y="1444978"/>
                      <a:pt x="13948076" y="1444978"/>
                      <a:pt x="13946735" y="1452880"/>
                    </a:cubicBezTo>
                    <a:lnTo>
                      <a:pt x="13832294" y="2139879"/>
                    </a:lnTo>
                    <a:cubicBezTo>
                      <a:pt x="13820942" y="2207948"/>
                      <a:pt x="13762025" y="2257821"/>
                      <a:pt x="13693017" y="2257778"/>
                    </a:cubicBezTo>
                    <a:lnTo>
                      <a:pt x="13639183" y="2257778"/>
                    </a:lnTo>
                    <a:cubicBezTo>
                      <a:pt x="13629328" y="2257771"/>
                      <a:pt x="13619925" y="2253643"/>
                      <a:pt x="13613251" y="2246392"/>
                    </a:cubicBezTo>
                    <a:cubicBezTo>
                      <a:pt x="13606576" y="2239141"/>
                      <a:pt x="13603239" y="2229429"/>
                      <a:pt x="13604047" y="2219607"/>
                    </a:cubicBezTo>
                    <a:lnTo>
                      <a:pt x="13671427" y="1411111"/>
                    </a:lnTo>
                    <a:lnTo>
                      <a:pt x="13734433" y="969998"/>
                    </a:lnTo>
                    <a:close/>
                    <a:moveTo>
                      <a:pt x="15287149" y="0"/>
                    </a:moveTo>
                    <a:cubicBezTo>
                      <a:pt x="15170249" y="0"/>
                      <a:pt x="15075483" y="94767"/>
                      <a:pt x="15075483" y="211667"/>
                    </a:cubicBezTo>
                    <a:lnTo>
                      <a:pt x="15075483" y="282222"/>
                    </a:lnTo>
                    <a:cubicBezTo>
                      <a:pt x="15076004" y="398753"/>
                      <a:pt x="15170617" y="492944"/>
                      <a:pt x="15287149" y="492944"/>
                    </a:cubicBezTo>
                    <a:cubicBezTo>
                      <a:pt x="15403681" y="492944"/>
                      <a:pt x="15498294" y="398753"/>
                      <a:pt x="15498815" y="282222"/>
                    </a:cubicBezTo>
                    <a:lnTo>
                      <a:pt x="15498815" y="211667"/>
                    </a:lnTo>
                    <a:cubicBezTo>
                      <a:pt x="15498815" y="94767"/>
                      <a:pt x="15404049" y="0"/>
                      <a:pt x="15287149" y="0"/>
                    </a:cubicBezTo>
                    <a:close/>
                    <a:moveTo>
                      <a:pt x="15067933" y="969998"/>
                    </a:moveTo>
                    <a:cubicBezTo>
                      <a:pt x="15069133" y="961884"/>
                      <a:pt x="15057703" y="958709"/>
                      <a:pt x="15054528" y="966258"/>
                    </a:cubicBezTo>
                    <a:lnTo>
                      <a:pt x="14900504" y="1325598"/>
                    </a:lnTo>
                    <a:cubicBezTo>
                      <a:pt x="14878248" y="1377518"/>
                      <a:pt x="14827172" y="1411161"/>
                      <a:pt x="14770683" y="1411111"/>
                    </a:cubicBezTo>
                    <a:lnTo>
                      <a:pt x="14705629" y="1411111"/>
                    </a:lnTo>
                    <a:cubicBezTo>
                      <a:pt x="14693765" y="1411122"/>
                      <a:pt x="14682690" y="1405168"/>
                      <a:pt x="14676155" y="1395265"/>
                    </a:cubicBezTo>
                    <a:cubicBezTo>
                      <a:pt x="14669619" y="1385363"/>
                      <a:pt x="14668500" y="1372839"/>
                      <a:pt x="14673174" y="1361934"/>
                    </a:cubicBezTo>
                    <a:lnTo>
                      <a:pt x="14863815" y="917222"/>
                    </a:lnTo>
                    <a:lnTo>
                      <a:pt x="14933947" y="741821"/>
                    </a:lnTo>
                    <a:cubicBezTo>
                      <a:pt x="14976818" y="634683"/>
                      <a:pt x="15080594" y="564436"/>
                      <a:pt x="15195992" y="564444"/>
                    </a:cubicBezTo>
                    <a:lnTo>
                      <a:pt x="15378306" y="564444"/>
                    </a:lnTo>
                    <a:cubicBezTo>
                      <a:pt x="15493704" y="564436"/>
                      <a:pt x="15597480" y="634683"/>
                      <a:pt x="15640351" y="741821"/>
                    </a:cubicBezTo>
                    <a:lnTo>
                      <a:pt x="15710483" y="917222"/>
                    </a:lnTo>
                    <a:lnTo>
                      <a:pt x="15901053" y="1361934"/>
                    </a:lnTo>
                    <a:cubicBezTo>
                      <a:pt x="15905727" y="1372839"/>
                      <a:pt x="15904607" y="1385363"/>
                      <a:pt x="15898071" y="1395265"/>
                    </a:cubicBezTo>
                    <a:cubicBezTo>
                      <a:pt x="15891537" y="1405168"/>
                      <a:pt x="15880462" y="1411122"/>
                      <a:pt x="15868597" y="1411111"/>
                    </a:cubicBezTo>
                    <a:lnTo>
                      <a:pt x="15803545" y="1411111"/>
                    </a:lnTo>
                    <a:cubicBezTo>
                      <a:pt x="15747107" y="1411105"/>
                      <a:pt x="15696101" y="1377471"/>
                      <a:pt x="15673863" y="1325598"/>
                    </a:cubicBezTo>
                    <a:lnTo>
                      <a:pt x="15519842" y="966258"/>
                    </a:lnTo>
                    <a:cubicBezTo>
                      <a:pt x="15516595" y="958709"/>
                      <a:pt x="15505236" y="961884"/>
                      <a:pt x="15506365" y="969998"/>
                    </a:cubicBezTo>
                    <a:lnTo>
                      <a:pt x="15569372" y="1411111"/>
                    </a:lnTo>
                    <a:lnTo>
                      <a:pt x="15636752" y="2219607"/>
                    </a:lnTo>
                    <a:cubicBezTo>
                      <a:pt x="15637560" y="2229429"/>
                      <a:pt x="15634224" y="2239142"/>
                      <a:pt x="15627548" y="2246393"/>
                    </a:cubicBezTo>
                    <a:cubicBezTo>
                      <a:pt x="15620874" y="2253643"/>
                      <a:pt x="15611470" y="2257772"/>
                      <a:pt x="15601615" y="2257778"/>
                    </a:cubicBezTo>
                    <a:lnTo>
                      <a:pt x="15547781" y="2257778"/>
                    </a:lnTo>
                    <a:cubicBezTo>
                      <a:pt x="15478799" y="2257786"/>
                      <a:pt x="15419924" y="2207921"/>
                      <a:pt x="15408576" y="2139879"/>
                    </a:cubicBezTo>
                    <a:lnTo>
                      <a:pt x="15294204" y="1452880"/>
                    </a:lnTo>
                    <a:cubicBezTo>
                      <a:pt x="15292863" y="1444978"/>
                      <a:pt x="15281576" y="1444978"/>
                      <a:pt x="15280235" y="1452880"/>
                    </a:cubicBezTo>
                    <a:lnTo>
                      <a:pt x="15165794" y="2139879"/>
                    </a:lnTo>
                    <a:cubicBezTo>
                      <a:pt x="15154442" y="2207948"/>
                      <a:pt x="15095525" y="2257821"/>
                      <a:pt x="15026517" y="2257778"/>
                    </a:cubicBezTo>
                    <a:lnTo>
                      <a:pt x="14972683" y="2257778"/>
                    </a:lnTo>
                    <a:cubicBezTo>
                      <a:pt x="14962828" y="2257771"/>
                      <a:pt x="14953425" y="2253643"/>
                      <a:pt x="14946751" y="2246392"/>
                    </a:cubicBezTo>
                    <a:cubicBezTo>
                      <a:pt x="14940076" y="2239141"/>
                      <a:pt x="14936739" y="2229429"/>
                      <a:pt x="14937547" y="2219607"/>
                    </a:cubicBezTo>
                    <a:lnTo>
                      <a:pt x="15004927" y="1411111"/>
                    </a:lnTo>
                    <a:lnTo>
                      <a:pt x="15067933" y="969998"/>
                    </a:lnTo>
                    <a:close/>
                    <a:moveTo>
                      <a:pt x="16620649" y="0"/>
                    </a:moveTo>
                    <a:cubicBezTo>
                      <a:pt x="16503749" y="0"/>
                      <a:pt x="16408983" y="94767"/>
                      <a:pt x="16408983" y="211667"/>
                    </a:cubicBezTo>
                    <a:lnTo>
                      <a:pt x="16408983" y="282222"/>
                    </a:lnTo>
                    <a:cubicBezTo>
                      <a:pt x="16409504" y="398753"/>
                      <a:pt x="16504117" y="492944"/>
                      <a:pt x="16620649" y="492944"/>
                    </a:cubicBezTo>
                    <a:cubicBezTo>
                      <a:pt x="16737181" y="492944"/>
                      <a:pt x="16831794" y="398753"/>
                      <a:pt x="16832315" y="282222"/>
                    </a:cubicBezTo>
                    <a:lnTo>
                      <a:pt x="16832315" y="211667"/>
                    </a:lnTo>
                    <a:cubicBezTo>
                      <a:pt x="16832315" y="94767"/>
                      <a:pt x="16737549" y="0"/>
                      <a:pt x="16620649" y="0"/>
                    </a:cubicBezTo>
                    <a:close/>
                    <a:moveTo>
                      <a:pt x="16401433" y="969998"/>
                    </a:moveTo>
                    <a:cubicBezTo>
                      <a:pt x="16402633" y="961884"/>
                      <a:pt x="16391203" y="958709"/>
                      <a:pt x="16388028" y="966258"/>
                    </a:cubicBezTo>
                    <a:lnTo>
                      <a:pt x="16234004" y="1325598"/>
                    </a:lnTo>
                    <a:cubicBezTo>
                      <a:pt x="16211748" y="1377518"/>
                      <a:pt x="16160672" y="1411161"/>
                      <a:pt x="16104183" y="1411111"/>
                    </a:cubicBezTo>
                    <a:lnTo>
                      <a:pt x="16039129" y="1411111"/>
                    </a:lnTo>
                    <a:cubicBezTo>
                      <a:pt x="16027265" y="1411122"/>
                      <a:pt x="16016190" y="1405168"/>
                      <a:pt x="16009655" y="1395265"/>
                    </a:cubicBezTo>
                    <a:cubicBezTo>
                      <a:pt x="16003119" y="1385363"/>
                      <a:pt x="16002000" y="1372839"/>
                      <a:pt x="16006674" y="1361934"/>
                    </a:cubicBezTo>
                    <a:lnTo>
                      <a:pt x="16197315" y="917222"/>
                    </a:lnTo>
                    <a:lnTo>
                      <a:pt x="16267447" y="741821"/>
                    </a:lnTo>
                    <a:cubicBezTo>
                      <a:pt x="16310318" y="634683"/>
                      <a:pt x="16414094" y="564436"/>
                      <a:pt x="16529492" y="564444"/>
                    </a:cubicBezTo>
                    <a:lnTo>
                      <a:pt x="16711806" y="564444"/>
                    </a:lnTo>
                    <a:cubicBezTo>
                      <a:pt x="16827204" y="564436"/>
                      <a:pt x="16930980" y="634683"/>
                      <a:pt x="16973851" y="741821"/>
                    </a:cubicBezTo>
                    <a:lnTo>
                      <a:pt x="17043983" y="917222"/>
                    </a:lnTo>
                    <a:lnTo>
                      <a:pt x="17234553" y="1361934"/>
                    </a:lnTo>
                    <a:cubicBezTo>
                      <a:pt x="17239227" y="1372839"/>
                      <a:pt x="17238107" y="1385363"/>
                      <a:pt x="17231571" y="1395265"/>
                    </a:cubicBezTo>
                    <a:cubicBezTo>
                      <a:pt x="17225037" y="1405168"/>
                      <a:pt x="17213962" y="1411122"/>
                      <a:pt x="17202097" y="1411111"/>
                    </a:cubicBezTo>
                    <a:lnTo>
                      <a:pt x="17137045" y="1411111"/>
                    </a:lnTo>
                    <a:cubicBezTo>
                      <a:pt x="17080607" y="1411105"/>
                      <a:pt x="17029601" y="1377471"/>
                      <a:pt x="17007363" y="1325598"/>
                    </a:cubicBezTo>
                    <a:lnTo>
                      <a:pt x="16853342" y="966258"/>
                    </a:lnTo>
                    <a:cubicBezTo>
                      <a:pt x="16850095" y="958709"/>
                      <a:pt x="16838736" y="961884"/>
                      <a:pt x="16839865" y="969998"/>
                    </a:cubicBezTo>
                    <a:lnTo>
                      <a:pt x="16902872" y="1411111"/>
                    </a:lnTo>
                    <a:lnTo>
                      <a:pt x="16970252" y="2219607"/>
                    </a:lnTo>
                    <a:cubicBezTo>
                      <a:pt x="16971060" y="2229429"/>
                      <a:pt x="16967724" y="2239142"/>
                      <a:pt x="16961048" y="2246393"/>
                    </a:cubicBezTo>
                    <a:cubicBezTo>
                      <a:pt x="16954374" y="2253643"/>
                      <a:pt x="16944970" y="2257772"/>
                      <a:pt x="16935115" y="2257778"/>
                    </a:cubicBezTo>
                    <a:lnTo>
                      <a:pt x="16881281" y="2257778"/>
                    </a:lnTo>
                    <a:cubicBezTo>
                      <a:pt x="16812299" y="2257786"/>
                      <a:pt x="16753424" y="2207921"/>
                      <a:pt x="16742076" y="2139879"/>
                    </a:cubicBezTo>
                    <a:lnTo>
                      <a:pt x="16627704" y="1452880"/>
                    </a:lnTo>
                    <a:cubicBezTo>
                      <a:pt x="16626363" y="1444978"/>
                      <a:pt x="16615076" y="1444978"/>
                      <a:pt x="16613735" y="1452880"/>
                    </a:cubicBezTo>
                    <a:lnTo>
                      <a:pt x="16499294" y="2139879"/>
                    </a:lnTo>
                    <a:cubicBezTo>
                      <a:pt x="16487942" y="2207948"/>
                      <a:pt x="16429025" y="2257821"/>
                      <a:pt x="16360017" y="2257778"/>
                    </a:cubicBezTo>
                    <a:lnTo>
                      <a:pt x="16306183" y="2257778"/>
                    </a:lnTo>
                    <a:cubicBezTo>
                      <a:pt x="16296328" y="2257771"/>
                      <a:pt x="16286925" y="2253643"/>
                      <a:pt x="16280251" y="2246392"/>
                    </a:cubicBezTo>
                    <a:cubicBezTo>
                      <a:pt x="16273576" y="2239141"/>
                      <a:pt x="16270239" y="2229429"/>
                      <a:pt x="16271047" y="2219607"/>
                    </a:cubicBezTo>
                    <a:lnTo>
                      <a:pt x="16338427" y="1411111"/>
                    </a:lnTo>
                    <a:lnTo>
                      <a:pt x="16401433" y="969998"/>
                    </a:lnTo>
                    <a:close/>
                    <a:moveTo>
                      <a:pt x="17954149" y="0"/>
                    </a:moveTo>
                    <a:cubicBezTo>
                      <a:pt x="17837249" y="0"/>
                      <a:pt x="17742483" y="94767"/>
                      <a:pt x="17742483" y="211667"/>
                    </a:cubicBezTo>
                    <a:lnTo>
                      <a:pt x="17742483" y="282222"/>
                    </a:lnTo>
                    <a:cubicBezTo>
                      <a:pt x="17743004" y="398753"/>
                      <a:pt x="17837617" y="492944"/>
                      <a:pt x="17954149" y="492944"/>
                    </a:cubicBezTo>
                    <a:cubicBezTo>
                      <a:pt x="18070681" y="492944"/>
                      <a:pt x="18165294" y="398753"/>
                      <a:pt x="18165815" y="282222"/>
                    </a:cubicBezTo>
                    <a:lnTo>
                      <a:pt x="18165815" y="211667"/>
                    </a:lnTo>
                    <a:cubicBezTo>
                      <a:pt x="18165815" y="94767"/>
                      <a:pt x="18071049" y="0"/>
                      <a:pt x="17954149" y="0"/>
                    </a:cubicBezTo>
                    <a:close/>
                    <a:moveTo>
                      <a:pt x="17734933" y="969998"/>
                    </a:moveTo>
                    <a:cubicBezTo>
                      <a:pt x="17736133" y="961884"/>
                      <a:pt x="17724703" y="958709"/>
                      <a:pt x="17721528" y="966258"/>
                    </a:cubicBezTo>
                    <a:lnTo>
                      <a:pt x="17567504" y="1325598"/>
                    </a:lnTo>
                    <a:cubicBezTo>
                      <a:pt x="17545248" y="1377518"/>
                      <a:pt x="17494172" y="1411161"/>
                      <a:pt x="17437683" y="1411111"/>
                    </a:cubicBezTo>
                    <a:lnTo>
                      <a:pt x="17372629" y="1411111"/>
                    </a:lnTo>
                    <a:cubicBezTo>
                      <a:pt x="17360765" y="1411122"/>
                      <a:pt x="17349690" y="1405168"/>
                      <a:pt x="17343155" y="1395265"/>
                    </a:cubicBezTo>
                    <a:cubicBezTo>
                      <a:pt x="17336619" y="1385363"/>
                      <a:pt x="17335500" y="1372839"/>
                      <a:pt x="17340174" y="1361934"/>
                    </a:cubicBezTo>
                    <a:lnTo>
                      <a:pt x="17530815" y="917222"/>
                    </a:lnTo>
                    <a:lnTo>
                      <a:pt x="17600947" y="741821"/>
                    </a:lnTo>
                    <a:cubicBezTo>
                      <a:pt x="17643818" y="634683"/>
                      <a:pt x="17747594" y="564436"/>
                      <a:pt x="17862992" y="564444"/>
                    </a:cubicBezTo>
                    <a:lnTo>
                      <a:pt x="18045306" y="564444"/>
                    </a:lnTo>
                    <a:cubicBezTo>
                      <a:pt x="18160704" y="564436"/>
                      <a:pt x="18264480" y="634683"/>
                      <a:pt x="18307351" y="741821"/>
                    </a:cubicBezTo>
                    <a:lnTo>
                      <a:pt x="18377483" y="917222"/>
                    </a:lnTo>
                    <a:lnTo>
                      <a:pt x="18568053" y="1361934"/>
                    </a:lnTo>
                    <a:cubicBezTo>
                      <a:pt x="18572727" y="1372839"/>
                      <a:pt x="18571607" y="1385363"/>
                      <a:pt x="18565071" y="1395265"/>
                    </a:cubicBezTo>
                    <a:cubicBezTo>
                      <a:pt x="18558537" y="1405168"/>
                      <a:pt x="18547462" y="1411122"/>
                      <a:pt x="18535597" y="1411111"/>
                    </a:cubicBezTo>
                    <a:lnTo>
                      <a:pt x="18470545" y="1411111"/>
                    </a:lnTo>
                    <a:cubicBezTo>
                      <a:pt x="18414107" y="1411105"/>
                      <a:pt x="18363101" y="1377471"/>
                      <a:pt x="18340863" y="1325598"/>
                    </a:cubicBezTo>
                    <a:lnTo>
                      <a:pt x="18186842" y="966258"/>
                    </a:lnTo>
                    <a:cubicBezTo>
                      <a:pt x="18183595" y="958709"/>
                      <a:pt x="18172236" y="961884"/>
                      <a:pt x="18173365" y="969998"/>
                    </a:cubicBezTo>
                    <a:lnTo>
                      <a:pt x="18236372" y="1411111"/>
                    </a:lnTo>
                    <a:lnTo>
                      <a:pt x="18303752" y="2219607"/>
                    </a:lnTo>
                    <a:cubicBezTo>
                      <a:pt x="18304560" y="2229429"/>
                      <a:pt x="18301224" y="2239142"/>
                      <a:pt x="18294548" y="2246393"/>
                    </a:cubicBezTo>
                    <a:cubicBezTo>
                      <a:pt x="18287874" y="2253643"/>
                      <a:pt x="18278470" y="2257772"/>
                      <a:pt x="18268615" y="2257778"/>
                    </a:cubicBezTo>
                    <a:lnTo>
                      <a:pt x="18214781" y="2257778"/>
                    </a:lnTo>
                    <a:cubicBezTo>
                      <a:pt x="18145799" y="2257786"/>
                      <a:pt x="18086924" y="2207921"/>
                      <a:pt x="18075576" y="2139879"/>
                    </a:cubicBezTo>
                    <a:lnTo>
                      <a:pt x="17961204" y="1452880"/>
                    </a:lnTo>
                    <a:cubicBezTo>
                      <a:pt x="17959863" y="1444978"/>
                      <a:pt x="17948576" y="1444978"/>
                      <a:pt x="17947235" y="1452880"/>
                    </a:cubicBezTo>
                    <a:lnTo>
                      <a:pt x="17832794" y="2139879"/>
                    </a:lnTo>
                    <a:cubicBezTo>
                      <a:pt x="17821442" y="2207948"/>
                      <a:pt x="17762525" y="2257821"/>
                      <a:pt x="17693517" y="2257778"/>
                    </a:cubicBezTo>
                    <a:lnTo>
                      <a:pt x="17639683" y="2257778"/>
                    </a:lnTo>
                    <a:cubicBezTo>
                      <a:pt x="17629828" y="2257771"/>
                      <a:pt x="17620425" y="2253643"/>
                      <a:pt x="17613751" y="2246392"/>
                    </a:cubicBezTo>
                    <a:cubicBezTo>
                      <a:pt x="17607076" y="2239141"/>
                      <a:pt x="17603739" y="2229429"/>
                      <a:pt x="17604547" y="2219607"/>
                    </a:cubicBezTo>
                    <a:lnTo>
                      <a:pt x="17671927" y="1411111"/>
                    </a:lnTo>
                    <a:lnTo>
                      <a:pt x="17734933" y="969998"/>
                    </a:lnTo>
                    <a:close/>
                    <a:moveTo>
                      <a:pt x="19287649" y="0"/>
                    </a:moveTo>
                    <a:cubicBezTo>
                      <a:pt x="19170749" y="0"/>
                      <a:pt x="19075983" y="94767"/>
                      <a:pt x="19075983" y="211667"/>
                    </a:cubicBezTo>
                    <a:lnTo>
                      <a:pt x="19075983" y="282222"/>
                    </a:lnTo>
                    <a:cubicBezTo>
                      <a:pt x="19076504" y="398753"/>
                      <a:pt x="19171117" y="492944"/>
                      <a:pt x="19287649" y="492944"/>
                    </a:cubicBezTo>
                    <a:cubicBezTo>
                      <a:pt x="19404181" y="492944"/>
                      <a:pt x="19498794" y="398753"/>
                      <a:pt x="19499315" y="282222"/>
                    </a:cubicBezTo>
                    <a:lnTo>
                      <a:pt x="19499315" y="211667"/>
                    </a:lnTo>
                    <a:cubicBezTo>
                      <a:pt x="19499315" y="94767"/>
                      <a:pt x="19404549" y="0"/>
                      <a:pt x="19287649" y="0"/>
                    </a:cubicBezTo>
                    <a:close/>
                    <a:moveTo>
                      <a:pt x="19068433" y="969998"/>
                    </a:moveTo>
                    <a:cubicBezTo>
                      <a:pt x="19069633" y="961884"/>
                      <a:pt x="19058203" y="958709"/>
                      <a:pt x="19055028" y="966258"/>
                    </a:cubicBezTo>
                    <a:lnTo>
                      <a:pt x="18901004" y="1325598"/>
                    </a:lnTo>
                    <a:cubicBezTo>
                      <a:pt x="18878748" y="1377518"/>
                      <a:pt x="18827672" y="1411161"/>
                      <a:pt x="18771183" y="1411111"/>
                    </a:cubicBezTo>
                    <a:lnTo>
                      <a:pt x="18706129" y="1411111"/>
                    </a:lnTo>
                    <a:cubicBezTo>
                      <a:pt x="18694265" y="1411122"/>
                      <a:pt x="18683190" y="1405168"/>
                      <a:pt x="18676655" y="1395265"/>
                    </a:cubicBezTo>
                    <a:cubicBezTo>
                      <a:pt x="18670119" y="1385363"/>
                      <a:pt x="18669000" y="1372839"/>
                      <a:pt x="18673674" y="1361934"/>
                    </a:cubicBezTo>
                    <a:lnTo>
                      <a:pt x="18864315" y="917222"/>
                    </a:lnTo>
                    <a:lnTo>
                      <a:pt x="18934447" y="741821"/>
                    </a:lnTo>
                    <a:cubicBezTo>
                      <a:pt x="18977318" y="634683"/>
                      <a:pt x="19081094" y="564436"/>
                      <a:pt x="19196492" y="564444"/>
                    </a:cubicBezTo>
                    <a:lnTo>
                      <a:pt x="19378806" y="564444"/>
                    </a:lnTo>
                    <a:cubicBezTo>
                      <a:pt x="19494204" y="564436"/>
                      <a:pt x="19597980" y="634683"/>
                      <a:pt x="19640851" y="741821"/>
                    </a:cubicBezTo>
                    <a:lnTo>
                      <a:pt x="19710983" y="917222"/>
                    </a:lnTo>
                    <a:lnTo>
                      <a:pt x="19901553" y="1361934"/>
                    </a:lnTo>
                    <a:cubicBezTo>
                      <a:pt x="19906227" y="1372839"/>
                      <a:pt x="19905107" y="1385363"/>
                      <a:pt x="19898571" y="1395265"/>
                    </a:cubicBezTo>
                    <a:cubicBezTo>
                      <a:pt x="19892037" y="1405168"/>
                      <a:pt x="19880962" y="1411122"/>
                      <a:pt x="19869097" y="1411111"/>
                    </a:cubicBezTo>
                    <a:lnTo>
                      <a:pt x="19804045" y="1411111"/>
                    </a:lnTo>
                    <a:cubicBezTo>
                      <a:pt x="19747607" y="1411105"/>
                      <a:pt x="19696601" y="1377471"/>
                      <a:pt x="19674363" y="1325598"/>
                    </a:cubicBezTo>
                    <a:lnTo>
                      <a:pt x="19520342" y="966258"/>
                    </a:lnTo>
                    <a:cubicBezTo>
                      <a:pt x="19517095" y="958709"/>
                      <a:pt x="19505736" y="961884"/>
                      <a:pt x="19506865" y="969998"/>
                    </a:cubicBezTo>
                    <a:lnTo>
                      <a:pt x="19569872" y="1411111"/>
                    </a:lnTo>
                    <a:lnTo>
                      <a:pt x="19637252" y="2219607"/>
                    </a:lnTo>
                    <a:cubicBezTo>
                      <a:pt x="19638060" y="2229429"/>
                      <a:pt x="19634724" y="2239142"/>
                      <a:pt x="19628048" y="2246393"/>
                    </a:cubicBezTo>
                    <a:cubicBezTo>
                      <a:pt x="19621374" y="2253643"/>
                      <a:pt x="19611970" y="2257772"/>
                      <a:pt x="19602115" y="2257778"/>
                    </a:cubicBezTo>
                    <a:lnTo>
                      <a:pt x="19548281" y="2257778"/>
                    </a:lnTo>
                    <a:cubicBezTo>
                      <a:pt x="19479299" y="2257786"/>
                      <a:pt x="19420424" y="2207921"/>
                      <a:pt x="19409076" y="2139879"/>
                    </a:cubicBezTo>
                    <a:lnTo>
                      <a:pt x="19294704" y="1452880"/>
                    </a:lnTo>
                    <a:cubicBezTo>
                      <a:pt x="19293363" y="1444978"/>
                      <a:pt x="19282076" y="1444978"/>
                      <a:pt x="19280735" y="1452880"/>
                    </a:cubicBezTo>
                    <a:lnTo>
                      <a:pt x="19166294" y="2139879"/>
                    </a:lnTo>
                    <a:cubicBezTo>
                      <a:pt x="19154942" y="2207948"/>
                      <a:pt x="19096025" y="2257821"/>
                      <a:pt x="19027017" y="2257778"/>
                    </a:cubicBezTo>
                    <a:lnTo>
                      <a:pt x="18973183" y="2257778"/>
                    </a:lnTo>
                    <a:cubicBezTo>
                      <a:pt x="18963328" y="2257771"/>
                      <a:pt x="18953925" y="2253643"/>
                      <a:pt x="18947251" y="2246392"/>
                    </a:cubicBezTo>
                    <a:cubicBezTo>
                      <a:pt x="18940576" y="2239141"/>
                      <a:pt x="18937239" y="2229429"/>
                      <a:pt x="18938047" y="2219607"/>
                    </a:cubicBezTo>
                    <a:lnTo>
                      <a:pt x="19005427" y="1411111"/>
                    </a:lnTo>
                    <a:lnTo>
                      <a:pt x="19068433" y="969998"/>
                    </a:lnTo>
                    <a:close/>
                    <a:moveTo>
                      <a:pt x="20621149" y="0"/>
                    </a:moveTo>
                    <a:cubicBezTo>
                      <a:pt x="20504249" y="0"/>
                      <a:pt x="20409483" y="94767"/>
                      <a:pt x="20409483" y="211667"/>
                    </a:cubicBezTo>
                    <a:lnTo>
                      <a:pt x="20409483" y="282222"/>
                    </a:lnTo>
                    <a:cubicBezTo>
                      <a:pt x="20410004" y="398753"/>
                      <a:pt x="20504617" y="492944"/>
                      <a:pt x="20621149" y="492944"/>
                    </a:cubicBezTo>
                    <a:cubicBezTo>
                      <a:pt x="20737681" y="492944"/>
                      <a:pt x="20832294" y="398753"/>
                      <a:pt x="20832815" y="282222"/>
                    </a:cubicBezTo>
                    <a:lnTo>
                      <a:pt x="20832815" y="211667"/>
                    </a:lnTo>
                    <a:cubicBezTo>
                      <a:pt x="20832815" y="94767"/>
                      <a:pt x="20738049" y="0"/>
                      <a:pt x="20621149" y="0"/>
                    </a:cubicBezTo>
                    <a:close/>
                    <a:moveTo>
                      <a:pt x="20401933" y="969998"/>
                    </a:moveTo>
                    <a:cubicBezTo>
                      <a:pt x="20403133" y="961884"/>
                      <a:pt x="20391703" y="958709"/>
                      <a:pt x="20388528" y="966258"/>
                    </a:cubicBezTo>
                    <a:lnTo>
                      <a:pt x="20234504" y="1325598"/>
                    </a:lnTo>
                    <a:cubicBezTo>
                      <a:pt x="20212248" y="1377518"/>
                      <a:pt x="20161172" y="1411161"/>
                      <a:pt x="20104683" y="1411111"/>
                    </a:cubicBezTo>
                    <a:lnTo>
                      <a:pt x="20039629" y="1411111"/>
                    </a:lnTo>
                    <a:cubicBezTo>
                      <a:pt x="20027765" y="1411122"/>
                      <a:pt x="20016690" y="1405168"/>
                      <a:pt x="20010155" y="1395265"/>
                    </a:cubicBezTo>
                    <a:cubicBezTo>
                      <a:pt x="20003619" y="1385363"/>
                      <a:pt x="20002500" y="1372839"/>
                      <a:pt x="20007174" y="1361934"/>
                    </a:cubicBezTo>
                    <a:lnTo>
                      <a:pt x="20197815" y="917222"/>
                    </a:lnTo>
                    <a:lnTo>
                      <a:pt x="20267947" y="741821"/>
                    </a:lnTo>
                    <a:cubicBezTo>
                      <a:pt x="20310818" y="634683"/>
                      <a:pt x="20414594" y="564436"/>
                      <a:pt x="20529992" y="564444"/>
                    </a:cubicBezTo>
                    <a:lnTo>
                      <a:pt x="20712306" y="564444"/>
                    </a:lnTo>
                    <a:cubicBezTo>
                      <a:pt x="20827704" y="564436"/>
                      <a:pt x="20931480" y="634683"/>
                      <a:pt x="20974351" y="741821"/>
                    </a:cubicBezTo>
                    <a:lnTo>
                      <a:pt x="21044483" y="917222"/>
                    </a:lnTo>
                    <a:lnTo>
                      <a:pt x="21235053" y="1361934"/>
                    </a:lnTo>
                    <a:cubicBezTo>
                      <a:pt x="21239727" y="1372839"/>
                      <a:pt x="21238607" y="1385363"/>
                      <a:pt x="21232071" y="1395265"/>
                    </a:cubicBezTo>
                    <a:cubicBezTo>
                      <a:pt x="21225537" y="1405168"/>
                      <a:pt x="21214462" y="1411122"/>
                      <a:pt x="21202597" y="1411111"/>
                    </a:cubicBezTo>
                    <a:lnTo>
                      <a:pt x="21137545" y="1411111"/>
                    </a:lnTo>
                    <a:cubicBezTo>
                      <a:pt x="21081107" y="1411105"/>
                      <a:pt x="21030101" y="1377471"/>
                      <a:pt x="21007863" y="1325598"/>
                    </a:cubicBezTo>
                    <a:lnTo>
                      <a:pt x="20853842" y="966258"/>
                    </a:lnTo>
                    <a:cubicBezTo>
                      <a:pt x="20850595" y="958709"/>
                      <a:pt x="20839236" y="961884"/>
                      <a:pt x="20840365" y="969998"/>
                    </a:cubicBezTo>
                    <a:lnTo>
                      <a:pt x="20903372" y="1411111"/>
                    </a:lnTo>
                    <a:lnTo>
                      <a:pt x="20970752" y="2219607"/>
                    </a:lnTo>
                    <a:cubicBezTo>
                      <a:pt x="20971560" y="2229429"/>
                      <a:pt x="20968224" y="2239142"/>
                      <a:pt x="20961548" y="2246393"/>
                    </a:cubicBezTo>
                    <a:cubicBezTo>
                      <a:pt x="20954874" y="2253643"/>
                      <a:pt x="20945470" y="2257772"/>
                      <a:pt x="20935615" y="2257778"/>
                    </a:cubicBezTo>
                    <a:lnTo>
                      <a:pt x="20881781" y="2257778"/>
                    </a:lnTo>
                    <a:cubicBezTo>
                      <a:pt x="20812799" y="2257786"/>
                      <a:pt x="20753924" y="2207921"/>
                      <a:pt x="20742576" y="2139879"/>
                    </a:cubicBezTo>
                    <a:lnTo>
                      <a:pt x="20628204" y="1452880"/>
                    </a:lnTo>
                    <a:cubicBezTo>
                      <a:pt x="20626863" y="1444978"/>
                      <a:pt x="20615576" y="1444978"/>
                      <a:pt x="20614235" y="1452880"/>
                    </a:cubicBezTo>
                    <a:lnTo>
                      <a:pt x="20499794" y="2139879"/>
                    </a:lnTo>
                    <a:cubicBezTo>
                      <a:pt x="20488442" y="2207948"/>
                      <a:pt x="20429525" y="2257821"/>
                      <a:pt x="20360517" y="2257778"/>
                    </a:cubicBezTo>
                    <a:lnTo>
                      <a:pt x="20306683" y="2257778"/>
                    </a:lnTo>
                    <a:cubicBezTo>
                      <a:pt x="20296828" y="2257771"/>
                      <a:pt x="20287425" y="2253643"/>
                      <a:pt x="20280751" y="2246392"/>
                    </a:cubicBezTo>
                    <a:cubicBezTo>
                      <a:pt x="20274076" y="2239141"/>
                      <a:pt x="20270739" y="2229429"/>
                      <a:pt x="20271547" y="2219607"/>
                    </a:cubicBezTo>
                    <a:lnTo>
                      <a:pt x="20338927" y="1411111"/>
                    </a:lnTo>
                    <a:lnTo>
                      <a:pt x="20401933" y="969998"/>
                    </a:lnTo>
                    <a:close/>
                    <a:moveTo>
                      <a:pt x="21954649" y="0"/>
                    </a:moveTo>
                    <a:cubicBezTo>
                      <a:pt x="21837749" y="0"/>
                      <a:pt x="21742983" y="94767"/>
                      <a:pt x="21742983" y="211667"/>
                    </a:cubicBezTo>
                    <a:lnTo>
                      <a:pt x="21742983" y="282222"/>
                    </a:lnTo>
                    <a:cubicBezTo>
                      <a:pt x="21743504" y="398753"/>
                      <a:pt x="21838117" y="492944"/>
                      <a:pt x="21954649" y="492944"/>
                    </a:cubicBezTo>
                    <a:cubicBezTo>
                      <a:pt x="22071181" y="492944"/>
                      <a:pt x="22165794" y="398753"/>
                      <a:pt x="22166315" y="282222"/>
                    </a:cubicBezTo>
                    <a:lnTo>
                      <a:pt x="22166315" y="211667"/>
                    </a:lnTo>
                    <a:cubicBezTo>
                      <a:pt x="22166315" y="94767"/>
                      <a:pt x="22071549" y="0"/>
                      <a:pt x="21954649" y="0"/>
                    </a:cubicBezTo>
                    <a:close/>
                    <a:moveTo>
                      <a:pt x="21735433" y="969998"/>
                    </a:moveTo>
                    <a:cubicBezTo>
                      <a:pt x="21736633" y="961884"/>
                      <a:pt x="21725203" y="958709"/>
                      <a:pt x="21722028" y="966258"/>
                    </a:cubicBezTo>
                    <a:lnTo>
                      <a:pt x="21568004" y="1325598"/>
                    </a:lnTo>
                    <a:cubicBezTo>
                      <a:pt x="21545748" y="1377518"/>
                      <a:pt x="21494672" y="1411161"/>
                      <a:pt x="21438183" y="1411111"/>
                    </a:cubicBezTo>
                    <a:lnTo>
                      <a:pt x="21373129" y="1411111"/>
                    </a:lnTo>
                    <a:cubicBezTo>
                      <a:pt x="21361265" y="1411122"/>
                      <a:pt x="21350190" y="1405168"/>
                      <a:pt x="21343655" y="1395265"/>
                    </a:cubicBezTo>
                    <a:cubicBezTo>
                      <a:pt x="21337119" y="1385363"/>
                      <a:pt x="21336000" y="1372839"/>
                      <a:pt x="21340674" y="1361934"/>
                    </a:cubicBezTo>
                    <a:lnTo>
                      <a:pt x="21531315" y="917222"/>
                    </a:lnTo>
                    <a:lnTo>
                      <a:pt x="21601447" y="741821"/>
                    </a:lnTo>
                    <a:cubicBezTo>
                      <a:pt x="21644318" y="634683"/>
                      <a:pt x="21748094" y="564436"/>
                      <a:pt x="21863492" y="564444"/>
                    </a:cubicBezTo>
                    <a:lnTo>
                      <a:pt x="22045806" y="564444"/>
                    </a:lnTo>
                    <a:cubicBezTo>
                      <a:pt x="22161204" y="564436"/>
                      <a:pt x="22264980" y="634683"/>
                      <a:pt x="22307851" y="741821"/>
                    </a:cubicBezTo>
                    <a:lnTo>
                      <a:pt x="22377983" y="917222"/>
                    </a:lnTo>
                    <a:lnTo>
                      <a:pt x="22568553" y="1361934"/>
                    </a:lnTo>
                    <a:cubicBezTo>
                      <a:pt x="22573227" y="1372839"/>
                      <a:pt x="22572107" y="1385363"/>
                      <a:pt x="22565571" y="1395265"/>
                    </a:cubicBezTo>
                    <a:cubicBezTo>
                      <a:pt x="22559037" y="1405168"/>
                      <a:pt x="22547962" y="1411122"/>
                      <a:pt x="22536097" y="1411111"/>
                    </a:cubicBezTo>
                    <a:lnTo>
                      <a:pt x="22471045" y="1411111"/>
                    </a:lnTo>
                    <a:cubicBezTo>
                      <a:pt x="22414607" y="1411105"/>
                      <a:pt x="22363601" y="1377471"/>
                      <a:pt x="22341363" y="1325598"/>
                    </a:cubicBezTo>
                    <a:lnTo>
                      <a:pt x="22187342" y="966258"/>
                    </a:lnTo>
                    <a:cubicBezTo>
                      <a:pt x="22184095" y="958709"/>
                      <a:pt x="22172736" y="961884"/>
                      <a:pt x="22173865" y="969998"/>
                    </a:cubicBezTo>
                    <a:lnTo>
                      <a:pt x="22236872" y="1411111"/>
                    </a:lnTo>
                    <a:lnTo>
                      <a:pt x="22304252" y="2219607"/>
                    </a:lnTo>
                    <a:cubicBezTo>
                      <a:pt x="22305060" y="2229429"/>
                      <a:pt x="22301724" y="2239142"/>
                      <a:pt x="22295048" y="2246393"/>
                    </a:cubicBezTo>
                    <a:cubicBezTo>
                      <a:pt x="22288374" y="2253643"/>
                      <a:pt x="22278970" y="2257772"/>
                      <a:pt x="22269115" y="2257778"/>
                    </a:cubicBezTo>
                    <a:lnTo>
                      <a:pt x="22215281" y="2257778"/>
                    </a:lnTo>
                    <a:cubicBezTo>
                      <a:pt x="22146299" y="2257786"/>
                      <a:pt x="22087424" y="2207921"/>
                      <a:pt x="22076076" y="2139879"/>
                    </a:cubicBezTo>
                    <a:lnTo>
                      <a:pt x="21961704" y="1452880"/>
                    </a:lnTo>
                    <a:cubicBezTo>
                      <a:pt x="21960363" y="1444978"/>
                      <a:pt x="21949076" y="1444978"/>
                      <a:pt x="21947735" y="1452880"/>
                    </a:cubicBezTo>
                    <a:lnTo>
                      <a:pt x="21833294" y="2139879"/>
                    </a:lnTo>
                    <a:cubicBezTo>
                      <a:pt x="21821942" y="2207948"/>
                      <a:pt x="21763025" y="2257821"/>
                      <a:pt x="21694017" y="2257778"/>
                    </a:cubicBezTo>
                    <a:lnTo>
                      <a:pt x="21640183" y="2257778"/>
                    </a:lnTo>
                    <a:cubicBezTo>
                      <a:pt x="21630328" y="2257771"/>
                      <a:pt x="21620925" y="2253643"/>
                      <a:pt x="21614251" y="2246392"/>
                    </a:cubicBezTo>
                    <a:cubicBezTo>
                      <a:pt x="21607576" y="2239141"/>
                      <a:pt x="21604239" y="2229429"/>
                      <a:pt x="21605047" y="2219607"/>
                    </a:cubicBezTo>
                    <a:lnTo>
                      <a:pt x="21672427" y="1411111"/>
                    </a:lnTo>
                    <a:lnTo>
                      <a:pt x="21735433" y="969998"/>
                    </a:lnTo>
                    <a:close/>
                    <a:moveTo>
                      <a:pt x="23288149" y="0"/>
                    </a:moveTo>
                    <a:cubicBezTo>
                      <a:pt x="23171249" y="0"/>
                      <a:pt x="23076483" y="94767"/>
                      <a:pt x="23076483" y="211667"/>
                    </a:cubicBezTo>
                    <a:lnTo>
                      <a:pt x="23076483" y="282222"/>
                    </a:lnTo>
                    <a:cubicBezTo>
                      <a:pt x="23077004" y="398753"/>
                      <a:pt x="23171617" y="492944"/>
                      <a:pt x="23288149" y="492944"/>
                    </a:cubicBezTo>
                    <a:cubicBezTo>
                      <a:pt x="23404681" y="492944"/>
                      <a:pt x="23499294" y="398753"/>
                      <a:pt x="23499815" y="282222"/>
                    </a:cubicBezTo>
                    <a:lnTo>
                      <a:pt x="23499815" y="211667"/>
                    </a:lnTo>
                    <a:cubicBezTo>
                      <a:pt x="23499815" y="94767"/>
                      <a:pt x="23405049" y="0"/>
                      <a:pt x="23288149" y="0"/>
                    </a:cubicBezTo>
                    <a:close/>
                    <a:moveTo>
                      <a:pt x="23068933" y="969998"/>
                    </a:moveTo>
                    <a:cubicBezTo>
                      <a:pt x="23070133" y="961884"/>
                      <a:pt x="23058703" y="958709"/>
                      <a:pt x="23055528" y="966258"/>
                    </a:cubicBezTo>
                    <a:lnTo>
                      <a:pt x="22901504" y="1325598"/>
                    </a:lnTo>
                    <a:cubicBezTo>
                      <a:pt x="22879248" y="1377518"/>
                      <a:pt x="22828172" y="1411161"/>
                      <a:pt x="22771683" y="1411111"/>
                    </a:cubicBezTo>
                    <a:lnTo>
                      <a:pt x="22706629" y="1411111"/>
                    </a:lnTo>
                    <a:cubicBezTo>
                      <a:pt x="22694765" y="1411122"/>
                      <a:pt x="22683690" y="1405168"/>
                      <a:pt x="22677155" y="1395265"/>
                    </a:cubicBezTo>
                    <a:cubicBezTo>
                      <a:pt x="22670619" y="1385363"/>
                      <a:pt x="22669500" y="1372839"/>
                      <a:pt x="22674174" y="1361934"/>
                    </a:cubicBezTo>
                    <a:lnTo>
                      <a:pt x="22864815" y="917222"/>
                    </a:lnTo>
                    <a:lnTo>
                      <a:pt x="22934947" y="741821"/>
                    </a:lnTo>
                    <a:cubicBezTo>
                      <a:pt x="22977818" y="634683"/>
                      <a:pt x="23081594" y="564436"/>
                      <a:pt x="23196992" y="564444"/>
                    </a:cubicBezTo>
                    <a:lnTo>
                      <a:pt x="23379306" y="564444"/>
                    </a:lnTo>
                    <a:cubicBezTo>
                      <a:pt x="23494704" y="564436"/>
                      <a:pt x="23598480" y="634683"/>
                      <a:pt x="23641351" y="741821"/>
                    </a:cubicBezTo>
                    <a:lnTo>
                      <a:pt x="23711483" y="917222"/>
                    </a:lnTo>
                    <a:lnTo>
                      <a:pt x="23902053" y="1361934"/>
                    </a:lnTo>
                    <a:cubicBezTo>
                      <a:pt x="23906727" y="1372839"/>
                      <a:pt x="23905607" y="1385363"/>
                      <a:pt x="23899071" y="1395265"/>
                    </a:cubicBezTo>
                    <a:cubicBezTo>
                      <a:pt x="23892537" y="1405168"/>
                      <a:pt x="23881462" y="1411122"/>
                      <a:pt x="23869597" y="1411111"/>
                    </a:cubicBezTo>
                    <a:lnTo>
                      <a:pt x="23804545" y="1411111"/>
                    </a:lnTo>
                    <a:cubicBezTo>
                      <a:pt x="23748107" y="1411105"/>
                      <a:pt x="23697101" y="1377471"/>
                      <a:pt x="23674863" y="1325598"/>
                    </a:cubicBezTo>
                    <a:lnTo>
                      <a:pt x="23520842" y="966258"/>
                    </a:lnTo>
                    <a:cubicBezTo>
                      <a:pt x="23517595" y="958709"/>
                      <a:pt x="23506236" y="961884"/>
                      <a:pt x="23507365" y="969998"/>
                    </a:cubicBezTo>
                    <a:lnTo>
                      <a:pt x="23570372" y="1411111"/>
                    </a:lnTo>
                    <a:lnTo>
                      <a:pt x="23637752" y="2219607"/>
                    </a:lnTo>
                    <a:cubicBezTo>
                      <a:pt x="23638560" y="2229429"/>
                      <a:pt x="23635224" y="2239142"/>
                      <a:pt x="23628548" y="2246393"/>
                    </a:cubicBezTo>
                    <a:cubicBezTo>
                      <a:pt x="23621874" y="2253643"/>
                      <a:pt x="23612470" y="2257772"/>
                      <a:pt x="23602615" y="2257778"/>
                    </a:cubicBezTo>
                    <a:lnTo>
                      <a:pt x="23548781" y="2257778"/>
                    </a:lnTo>
                    <a:cubicBezTo>
                      <a:pt x="23479799" y="2257786"/>
                      <a:pt x="23420924" y="2207921"/>
                      <a:pt x="23409576" y="2139879"/>
                    </a:cubicBezTo>
                    <a:lnTo>
                      <a:pt x="23295204" y="1452880"/>
                    </a:lnTo>
                    <a:cubicBezTo>
                      <a:pt x="23293863" y="1444978"/>
                      <a:pt x="23282576" y="1444978"/>
                      <a:pt x="23281235" y="1452880"/>
                    </a:cubicBezTo>
                    <a:lnTo>
                      <a:pt x="23166794" y="2139879"/>
                    </a:lnTo>
                    <a:cubicBezTo>
                      <a:pt x="23155442" y="2207948"/>
                      <a:pt x="23096525" y="2257821"/>
                      <a:pt x="23027517" y="2257778"/>
                    </a:cubicBezTo>
                    <a:lnTo>
                      <a:pt x="22973683" y="2257778"/>
                    </a:lnTo>
                    <a:cubicBezTo>
                      <a:pt x="22963828" y="2257771"/>
                      <a:pt x="22954425" y="2253643"/>
                      <a:pt x="22947751" y="2246392"/>
                    </a:cubicBezTo>
                    <a:cubicBezTo>
                      <a:pt x="22941076" y="2239141"/>
                      <a:pt x="22937739" y="2229429"/>
                      <a:pt x="22938547" y="2219607"/>
                    </a:cubicBezTo>
                    <a:lnTo>
                      <a:pt x="23005927" y="1411111"/>
                    </a:lnTo>
                    <a:lnTo>
                      <a:pt x="23068933" y="969998"/>
                    </a:lnTo>
                    <a:close/>
                    <a:moveTo>
                      <a:pt x="24621649" y="0"/>
                    </a:moveTo>
                    <a:cubicBezTo>
                      <a:pt x="24504749" y="0"/>
                      <a:pt x="24409983" y="94767"/>
                      <a:pt x="24409983" y="211667"/>
                    </a:cubicBezTo>
                    <a:lnTo>
                      <a:pt x="24409983" y="282222"/>
                    </a:lnTo>
                    <a:cubicBezTo>
                      <a:pt x="24410504" y="398753"/>
                      <a:pt x="24505117" y="492944"/>
                      <a:pt x="24621649" y="492944"/>
                    </a:cubicBezTo>
                    <a:cubicBezTo>
                      <a:pt x="24738181" y="492944"/>
                      <a:pt x="24832794" y="398753"/>
                      <a:pt x="24833315" y="282222"/>
                    </a:cubicBezTo>
                    <a:lnTo>
                      <a:pt x="24833315" y="211667"/>
                    </a:lnTo>
                    <a:cubicBezTo>
                      <a:pt x="24833315" y="94767"/>
                      <a:pt x="24738549" y="0"/>
                      <a:pt x="24621649" y="0"/>
                    </a:cubicBezTo>
                    <a:close/>
                    <a:moveTo>
                      <a:pt x="24402433" y="969998"/>
                    </a:moveTo>
                    <a:cubicBezTo>
                      <a:pt x="24403633" y="961884"/>
                      <a:pt x="24392203" y="958709"/>
                      <a:pt x="24389028" y="966258"/>
                    </a:cubicBezTo>
                    <a:lnTo>
                      <a:pt x="24235004" y="1325598"/>
                    </a:lnTo>
                    <a:cubicBezTo>
                      <a:pt x="24212748" y="1377518"/>
                      <a:pt x="24161672" y="1411161"/>
                      <a:pt x="24105183" y="1411111"/>
                    </a:cubicBezTo>
                    <a:lnTo>
                      <a:pt x="24040129" y="1411111"/>
                    </a:lnTo>
                    <a:cubicBezTo>
                      <a:pt x="24028265" y="1411122"/>
                      <a:pt x="24017190" y="1405168"/>
                      <a:pt x="24010655" y="1395265"/>
                    </a:cubicBezTo>
                    <a:cubicBezTo>
                      <a:pt x="24004119" y="1385363"/>
                      <a:pt x="24003000" y="1372839"/>
                      <a:pt x="24007674" y="1361934"/>
                    </a:cubicBezTo>
                    <a:lnTo>
                      <a:pt x="24198315" y="917222"/>
                    </a:lnTo>
                    <a:lnTo>
                      <a:pt x="24268447" y="741821"/>
                    </a:lnTo>
                    <a:cubicBezTo>
                      <a:pt x="24311318" y="634683"/>
                      <a:pt x="24415094" y="564436"/>
                      <a:pt x="24530492" y="564444"/>
                    </a:cubicBezTo>
                    <a:lnTo>
                      <a:pt x="24712806" y="564444"/>
                    </a:lnTo>
                    <a:cubicBezTo>
                      <a:pt x="24828204" y="564436"/>
                      <a:pt x="24931980" y="634683"/>
                      <a:pt x="24974851" y="741821"/>
                    </a:cubicBezTo>
                    <a:lnTo>
                      <a:pt x="25044983" y="917222"/>
                    </a:lnTo>
                    <a:lnTo>
                      <a:pt x="25235553" y="1361934"/>
                    </a:lnTo>
                    <a:cubicBezTo>
                      <a:pt x="25240227" y="1372839"/>
                      <a:pt x="25239107" y="1385363"/>
                      <a:pt x="25232571" y="1395265"/>
                    </a:cubicBezTo>
                    <a:cubicBezTo>
                      <a:pt x="25226037" y="1405168"/>
                      <a:pt x="25214962" y="1411122"/>
                      <a:pt x="25203097" y="1411111"/>
                    </a:cubicBezTo>
                    <a:lnTo>
                      <a:pt x="25138045" y="1411111"/>
                    </a:lnTo>
                    <a:cubicBezTo>
                      <a:pt x="25081607" y="1411105"/>
                      <a:pt x="25030601" y="1377471"/>
                      <a:pt x="25008363" y="1325598"/>
                    </a:cubicBezTo>
                    <a:lnTo>
                      <a:pt x="24854342" y="966258"/>
                    </a:lnTo>
                    <a:cubicBezTo>
                      <a:pt x="24851095" y="958709"/>
                      <a:pt x="24839736" y="961884"/>
                      <a:pt x="24840865" y="969998"/>
                    </a:cubicBezTo>
                    <a:lnTo>
                      <a:pt x="24903872" y="1411111"/>
                    </a:lnTo>
                    <a:lnTo>
                      <a:pt x="24971252" y="2219607"/>
                    </a:lnTo>
                    <a:cubicBezTo>
                      <a:pt x="24972060" y="2229429"/>
                      <a:pt x="24968724" y="2239142"/>
                      <a:pt x="24962048" y="2246393"/>
                    </a:cubicBezTo>
                    <a:cubicBezTo>
                      <a:pt x="24955374" y="2253643"/>
                      <a:pt x="24945970" y="2257772"/>
                      <a:pt x="24936115" y="2257778"/>
                    </a:cubicBezTo>
                    <a:lnTo>
                      <a:pt x="24882281" y="2257778"/>
                    </a:lnTo>
                    <a:cubicBezTo>
                      <a:pt x="24813299" y="2257786"/>
                      <a:pt x="24754424" y="2207921"/>
                      <a:pt x="24743076" y="2139879"/>
                    </a:cubicBezTo>
                    <a:lnTo>
                      <a:pt x="24628704" y="1452880"/>
                    </a:lnTo>
                    <a:cubicBezTo>
                      <a:pt x="24627363" y="1444978"/>
                      <a:pt x="24616076" y="1444978"/>
                      <a:pt x="24614735" y="1452880"/>
                    </a:cubicBezTo>
                    <a:lnTo>
                      <a:pt x="24500294" y="2139879"/>
                    </a:lnTo>
                    <a:cubicBezTo>
                      <a:pt x="24488942" y="2207948"/>
                      <a:pt x="24430025" y="2257821"/>
                      <a:pt x="24361017" y="2257778"/>
                    </a:cubicBezTo>
                    <a:lnTo>
                      <a:pt x="24307183" y="2257778"/>
                    </a:lnTo>
                    <a:cubicBezTo>
                      <a:pt x="24297328" y="2257771"/>
                      <a:pt x="24287925" y="2253643"/>
                      <a:pt x="24281251" y="2246392"/>
                    </a:cubicBezTo>
                    <a:cubicBezTo>
                      <a:pt x="24274576" y="2239141"/>
                      <a:pt x="24271239" y="2229429"/>
                      <a:pt x="24272047" y="2219607"/>
                    </a:cubicBezTo>
                    <a:lnTo>
                      <a:pt x="24339427" y="1411111"/>
                    </a:lnTo>
                    <a:lnTo>
                      <a:pt x="24402433" y="969998"/>
                    </a:lnTo>
                    <a:close/>
                    <a:moveTo>
                      <a:pt x="25955149" y="0"/>
                    </a:moveTo>
                    <a:cubicBezTo>
                      <a:pt x="25838249" y="0"/>
                      <a:pt x="25743483" y="94767"/>
                      <a:pt x="25743483" y="211667"/>
                    </a:cubicBezTo>
                    <a:lnTo>
                      <a:pt x="25743483" y="282222"/>
                    </a:lnTo>
                    <a:cubicBezTo>
                      <a:pt x="25744004" y="398753"/>
                      <a:pt x="25838618" y="492945"/>
                      <a:pt x="25955149" y="492945"/>
                    </a:cubicBezTo>
                    <a:cubicBezTo>
                      <a:pt x="26071681" y="492945"/>
                      <a:pt x="26166296" y="398753"/>
                      <a:pt x="26166817" y="282222"/>
                    </a:cubicBezTo>
                    <a:lnTo>
                      <a:pt x="26166817" y="211667"/>
                    </a:lnTo>
                    <a:cubicBezTo>
                      <a:pt x="26166817" y="155529"/>
                      <a:pt x="26144517" y="101691"/>
                      <a:pt x="26104820" y="61995"/>
                    </a:cubicBezTo>
                    <a:cubicBezTo>
                      <a:pt x="26065124" y="22300"/>
                      <a:pt x="26011288" y="0"/>
                      <a:pt x="25955149" y="0"/>
                    </a:cubicBezTo>
                    <a:close/>
                    <a:moveTo>
                      <a:pt x="25735933" y="969998"/>
                    </a:moveTo>
                    <a:cubicBezTo>
                      <a:pt x="25737133" y="961884"/>
                      <a:pt x="25725703" y="958709"/>
                      <a:pt x="25722528" y="966258"/>
                    </a:cubicBezTo>
                    <a:lnTo>
                      <a:pt x="25568504" y="1325598"/>
                    </a:lnTo>
                    <a:cubicBezTo>
                      <a:pt x="25546248" y="1377518"/>
                      <a:pt x="25495172" y="1411161"/>
                      <a:pt x="25438683" y="1411111"/>
                    </a:cubicBezTo>
                    <a:lnTo>
                      <a:pt x="25373629" y="1411111"/>
                    </a:lnTo>
                    <a:cubicBezTo>
                      <a:pt x="25361765" y="1411122"/>
                      <a:pt x="25350690" y="1405168"/>
                      <a:pt x="25344155" y="1395265"/>
                    </a:cubicBezTo>
                    <a:cubicBezTo>
                      <a:pt x="25337619" y="1385363"/>
                      <a:pt x="25336500" y="1372839"/>
                      <a:pt x="25341174" y="1361934"/>
                    </a:cubicBezTo>
                    <a:lnTo>
                      <a:pt x="25531815" y="917222"/>
                    </a:lnTo>
                    <a:lnTo>
                      <a:pt x="25601947" y="741821"/>
                    </a:lnTo>
                    <a:cubicBezTo>
                      <a:pt x="25644818" y="634683"/>
                      <a:pt x="25748594" y="564436"/>
                      <a:pt x="25863992" y="564444"/>
                    </a:cubicBezTo>
                    <a:lnTo>
                      <a:pt x="26046306" y="564444"/>
                    </a:lnTo>
                    <a:cubicBezTo>
                      <a:pt x="26161704" y="564437"/>
                      <a:pt x="26265480" y="634683"/>
                      <a:pt x="26308349" y="741821"/>
                    </a:cubicBezTo>
                    <a:lnTo>
                      <a:pt x="26378481" y="917222"/>
                    </a:lnTo>
                    <a:lnTo>
                      <a:pt x="26569053" y="1361934"/>
                    </a:lnTo>
                    <a:cubicBezTo>
                      <a:pt x="26573728" y="1372838"/>
                      <a:pt x="26572606" y="1385362"/>
                      <a:pt x="26566073" y="1395265"/>
                    </a:cubicBezTo>
                    <a:cubicBezTo>
                      <a:pt x="26559537" y="1405167"/>
                      <a:pt x="26548462" y="1411121"/>
                      <a:pt x="26536599" y="1411111"/>
                    </a:cubicBezTo>
                    <a:lnTo>
                      <a:pt x="26471545" y="1411111"/>
                    </a:lnTo>
                    <a:cubicBezTo>
                      <a:pt x="26415105" y="1411105"/>
                      <a:pt x="26364101" y="1377471"/>
                      <a:pt x="26341863" y="1325598"/>
                    </a:cubicBezTo>
                    <a:lnTo>
                      <a:pt x="26187842" y="966258"/>
                    </a:lnTo>
                    <a:cubicBezTo>
                      <a:pt x="26184595" y="958709"/>
                      <a:pt x="26173235" y="961884"/>
                      <a:pt x="26174367" y="969998"/>
                    </a:cubicBezTo>
                    <a:lnTo>
                      <a:pt x="26237371" y="1411111"/>
                    </a:lnTo>
                    <a:lnTo>
                      <a:pt x="26304752" y="2219607"/>
                    </a:lnTo>
                    <a:cubicBezTo>
                      <a:pt x="26305562" y="2229429"/>
                      <a:pt x="26302222" y="2239141"/>
                      <a:pt x="26295550" y="2246392"/>
                    </a:cubicBezTo>
                    <a:cubicBezTo>
                      <a:pt x="26288874" y="2253643"/>
                      <a:pt x="26279470" y="2257771"/>
                      <a:pt x="26269617" y="2257778"/>
                    </a:cubicBezTo>
                    <a:lnTo>
                      <a:pt x="26215781" y="2257778"/>
                    </a:lnTo>
                    <a:cubicBezTo>
                      <a:pt x="26146799" y="2257787"/>
                      <a:pt x="26087922" y="2207922"/>
                      <a:pt x="26076574" y="2139879"/>
                    </a:cubicBezTo>
                    <a:lnTo>
                      <a:pt x="25962204" y="1452880"/>
                    </a:lnTo>
                    <a:cubicBezTo>
                      <a:pt x="25960863" y="1444978"/>
                      <a:pt x="25949576" y="1444978"/>
                      <a:pt x="25948235" y="1452880"/>
                    </a:cubicBezTo>
                    <a:lnTo>
                      <a:pt x="25833794" y="2139879"/>
                    </a:lnTo>
                    <a:cubicBezTo>
                      <a:pt x="25822442" y="2207948"/>
                      <a:pt x="25763525" y="2257821"/>
                      <a:pt x="25694517" y="2257778"/>
                    </a:cubicBezTo>
                    <a:lnTo>
                      <a:pt x="25640683" y="2257778"/>
                    </a:lnTo>
                    <a:cubicBezTo>
                      <a:pt x="25630828" y="2257771"/>
                      <a:pt x="25621425" y="2253643"/>
                      <a:pt x="25614751" y="2246392"/>
                    </a:cubicBezTo>
                    <a:cubicBezTo>
                      <a:pt x="25608076" y="2239141"/>
                      <a:pt x="25604739" y="2229429"/>
                      <a:pt x="25605547" y="2219607"/>
                    </a:cubicBezTo>
                    <a:lnTo>
                      <a:pt x="25672927" y="1411111"/>
                    </a:lnTo>
                    <a:lnTo>
                      <a:pt x="25735933" y="969998"/>
                    </a:lnTo>
                    <a:close/>
                    <a:moveTo>
                      <a:pt x="27288649" y="0"/>
                    </a:moveTo>
                    <a:cubicBezTo>
                      <a:pt x="27232510" y="0"/>
                      <a:pt x="27178674" y="22300"/>
                      <a:pt x="27138978" y="61995"/>
                    </a:cubicBezTo>
                    <a:cubicBezTo>
                      <a:pt x="27099281" y="101691"/>
                      <a:pt x="27076981" y="155529"/>
                      <a:pt x="27076981" y="211667"/>
                    </a:cubicBezTo>
                    <a:lnTo>
                      <a:pt x="27076981" y="282222"/>
                    </a:lnTo>
                    <a:cubicBezTo>
                      <a:pt x="27077502" y="398754"/>
                      <a:pt x="27172117" y="492945"/>
                      <a:pt x="27288649" y="492945"/>
                    </a:cubicBezTo>
                    <a:cubicBezTo>
                      <a:pt x="27405181" y="492945"/>
                      <a:pt x="27499796" y="398754"/>
                      <a:pt x="27500317" y="282222"/>
                    </a:cubicBezTo>
                    <a:lnTo>
                      <a:pt x="27500317" y="211667"/>
                    </a:lnTo>
                    <a:cubicBezTo>
                      <a:pt x="27500317" y="155529"/>
                      <a:pt x="27478017" y="101691"/>
                      <a:pt x="27438320" y="61995"/>
                    </a:cubicBezTo>
                    <a:cubicBezTo>
                      <a:pt x="27398624" y="22300"/>
                      <a:pt x="27344788" y="0"/>
                      <a:pt x="27288649" y="0"/>
                    </a:cubicBezTo>
                    <a:close/>
                    <a:moveTo>
                      <a:pt x="27069431" y="969998"/>
                    </a:moveTo>
                    <a:cubicBezTo>
                      <a:pt x="27070631" y="961884"/>
                      <a:pt x="27059203" y="958709"/>
                      <a:pt x="27056028" y="966258"/>
                    </a:cubicBezTo>
                    <a:lnTo>
                      <a:pt x="26902006" y="1325598"/>
                    </a:lnTo>
                    <a:cubicBezTo>
                      <a:pt x="26879750" y="1377519"/>
                      <a:pt x="26828671" y="1411162"/>
                      <a:pt x="26772181" y="1411111"/>
                    </a:cubicBezTo>
                    <a:lnTo>
                      <a:pt x="26707131" y="1411111"/>
                    </a:lnTo>
                    <a:cubicBezTo>
                      <a:pt x="26695265" y="1411122"/>
                      <a:pt x="26684190" y="1405168"/>
                      <a:pt x="26677654" y="1395266"/>
                    </a:cubicBezTo>
                    <a:cubicBezTo>
                      <a:pt x="26671121" y="1385363"/>
                      <a:pt x="26669998" y="1372839"/>
                      <a:pt x="26674674" y="1361934"/>
                    </a:cubicBezTo>
                    <a:lnTo>
                      <a:pt x="26865317" y="917222"/>
                    </a:lnTo>
                    <a:lnTo>
                      <a:pt x="26935449" y="741821"/>
                    </a:lnTo>
                    <a:cubicBezTo>
                      <a:pt x="26978318" y="634683"/>
                      <a:pt x="27082094" y="564437"/>
                      <a:pt x="27197492" y="564444"/>
                    </a:cubicBezTo>
                    <a:lnTo>
                      <a:pt x="27379806" y="564444"/>
                    </a:lnTo>
                    <a:cubicBezTo>
                      <a:pt x="27495204" y="564437"/>
                      <a:pt x="27598980" y="634683"/>
                      <a:pt x="27641849" y="741821"/>
                    </a:cubicBezTo>
                    <a:lnTo>
                      <a:pt x="27711981" y="917222"/>
                    </a:lnTo>
                    <a:lnTo>
                      <a:pt x="27902553" y="1361934"/>
                    </a:lnTo>
                    <a:cubicBezTo>
                      <a:pt x="27907228" y="1372838"/>
                      <a:pt x="27906106" y="1385362"/>
                      <a:pt x="27899573" y="1395265"/>
                    </a:cubicBezTo>
                    <a:cubicBezTo>
                      <a:pt x="27893037" y="1405167"/>
                      <a:pt x="27881962" y="1411121"/>
                      <a:pt x="27870099" y="1411111"/>
                    </a:cubicBezTo>
                    <a:lnTo>
                      <a:pt x="27805045" y="1411111"/>
                    </a:lnTo>
                    <a:cubicBezTo>
                      <a:pt x="27748605" y="1411105"/>
                      <a:pt x="27697601" y="1377471"/>
                      <a:pt x="27675363" y="1325598"/>
                    </a:cubicBezTo>
                    <a:lnTo>
                      <a:pt x="27521342" y="966258"/>
                    </a:lnTo>
                    <a:cubicBezTo>
                      <a:pt x="27518095" y="958709"/>
                      <a:pt x="27506735" y="961884"/>
                      <a:pt x="27507867" y="969998"/>
                    </a:cubicBezTo>
                    <a:lnTo>
                      <a:pt x="27570871" y="1411111"/>
                    </a:lnTo>
                    <a:lnTo>
                      <a:pt x="27638252" y="2219607"/>
                    </a:lnTo>
                    <a:cubicBezTo>
                      <a:pt x="27639062" y="2229429"/>
                      <a:pt x="27635722" y="2239141"/>
                      <a:pt x="27629050" y="2246392"/>
                    </a:cubicBezTo>
                    <a:cubicBezTo>
                      <a:pt x="27622374" y="2253643"/>
                      <a:pt x="27612970" y="2257771"/>
                      <a:pt x="27603117" y="2257778"/>
                    </a:cubicBezTo>
                    <a:lnTo>
                      <a:pt x="27549281" y="2257778"/>
                    </a:lnTo>
                    <a:cubicBezTo>
                      <a:pt x="27480299" y="2257787"/>
                      <a:pt x="27421422" y="2207922"/>
                      <a:pt x="27410074" y="2139879"/>
                    </a:cubicBezTo>
                    <a:lnTo>
                      <a:pt x="27295706" y="1452880"/>
                    </a:lnTo>
                    <a:cubicBezTo>
                      <a:pt x="27294363" y="1444978"/>
                      <a:pt x="27283074" y="1444978"/>
                      <a:pt x="27281735" y="1452880"/>
                    </a:cubicBezTo>
                    <a:lnTo>
                      <a:pt x="27167292" y="2139879"/>
                    </a:lnTo>
                    <a:cubicBezTo>
                      <a:pt x="27155941" y="2207947"/>
                      <a:pt x="27097023" y="2257820"/>
                      <a:pt x="27028017" y="2257778"/>
                    </a:cubicBezTo>
                    <a:lnTo>
                      <a:pt x="26974181" y="2257778"/>
                    </a:lnTo>
                    <a:cubicBezTo>
                      <a:pt x="26964328" y="2257771"/>
                      <a:pt x="26954924" y="2253643"/>
                      <a:pt x="26948248" y="2246392"/>
                    </a:cubicBezTo>
                    <a:cubicBezTo>
                      <a:pt x="26941576" y="2239141"/>
                      <a:pt x="26938236" y="2229429"/>
                      <a:pt x="26939046" y="2219607"/>
                    </a:cubicBezTo>
                    <a:lnTo>
                      <a:pt x="27006427" y="1411111"/>
                    </a:lnTo>
                    <a:lnTo>
                      <a:pt x="27069431" y="969998"/>
                    </a:lnTo>
                    <a:close/>
                    <a:moveTo>
                      <a:pt x="618649" y="2321278"/>
                    </a:moveTo>
                    <a:cubicBezTo>
                      <a:pt x="562511" y="2321278"/>
                      <a:pt x="508673" y="2343578"/>
                      <a:pt x="468978" y="2383274"/>
                    </a:cubicBezTo>
                    <a:cubicBezTo>
                      <a:pt x="429283" y="2422969"/>
                      <a:pt x="406982" y="2476807"/>
                      <a:pt x="406982" y="2532944"/>
                    </a:cubicBezTo>
                    <a:lnTo>
                      <a:pt x="406982" y="2603500"/>
                    </a:lnTo>
                    <a:cubicBezTo>
                      <a:pt x="407503" y="2720031"/>
                      <a:pt x="502117" y="2814222"/>
                      <a:pt x="618649" y="2814222"/>
                    </a:cubicBezTo>
                    <a:cubicBezTo>
                      <a:pt x="735181" y="2814222"/>
                      <a:pt x="829794" y="2720031"/>
                      <a:pt x="830316" y="2603500"/>
                    </a:cubicBezTo>
                    <a:lnTo>
                      <a:pt x="830316" y="2532944"/>
                    </a:lnTo>
                    <a:cubicBezTo>
                      <a:pt x="830316" y="2476807"/>
                      <a:pt x="808015" y="2422969"/>
                      <a:pt x="768320" y="2383274"/>
                    </a:cubicBezTo>
                    <a:cubicBezTo>
                      <a:pt x="728625" y="2343578"/>
                      <a:pt x="674787" y="2321278"/>
                      <a:pt x="618649" y="2321278"/>
                    </a:cubicBezTo>
                    <a:close/>
                    <a:moveTo>
                      <a:pt x="399433" y="3291275"/>
                    </a:moveTo>
                    <a:cubicBezTo>
                      <a:pt x="400632" y="3283162"/>
                      <a:pt x="389202" y="3279987"/>
                      <a:pt x="386027" y="3287536"/>
                    </a:cubicBezTo>
                    <a:lnTo>
                      <a:pt x="232005" y="3646875"/>
                    </a:lnTo>
                    <a:cubicBezTo>
                      <a:pt x="209748" y="3698796"/>
                      <a:pt x="158672" y="3732439"/>
                      <a:pt x="102182" y="3732389"/>
                    </a:cubicBezTo>
                    <a:lnTo>
                      <a:pt x="37130" y="3732389"/>
                    </a:lnTo>
                    <a:cubicBezTo>
                      <a:pt x="25266" y="3732399"/>
                      <a:pt x="14190" y="3726445"/>
                      <a:pt x="7655" y="3716543"/>
                    </a:cubicBezTo>
                    <a:cubicBezTo>
                      <a:pt x="1120" y="3706641"/>
                      <a:pt x="0" y="3694116"/>
                      <a:pt x="4675" y="3683212"/>
                    </a:cubicBezTo>
                    <a:lnTo>
                      <a:pt x="195316" y="3238500"/>
                    </a:lnTo>
                    <a:lnTo>
                      <a:pt x="265448" y="3063099"/>
                    </a:lnTo>
                    <a:cubicBezTo>
                      <a:pt x="308318" y="2955961"/>
                      <a:pt x="412095" y="2885715"/>
                      <a:pt x="527491" y="2885722"/>
                    </a:cubicBezTo>
                    <a:lnTo>
                      <a:pt x="709807" y="2885722"/>
                    </a:lnTo>
                    <a:cubicBezTo>
                      <a:pt x="825203" y="2885715"/>
                      <a:pt x="928980" y="2955961"/>
                      <a:pt x="971850" y="3063099"/>
                    </a:cubicBezTo>
                    <a:lnTo>
                      <a:pt x="1041982" y="3238500"/>
                    </a:lnTo>
                    <a:lnTo>
                      <a:pt x="1232553" y="3683212"/>
                    </a:lnTo>
                    <a:cubicBezTo>
                      <a:pt x="1237228" y="3694116"/>
                      <a:pt x="1236108" y="3706641"/>
                      <a:pt x="1229572" y="3716543"/>
                    </a:cubicBezTo>
                    <a:cubicBezTo>
                      <a:pt x="1223037" y="3726445"/>
                      <a:pt x="1211962" y="3732399"/>
                      <a:pt x="1200097" y="3732389"/>
                    </a:cubicBezTo>
                    <a:lnTo>
                      <a:pt x="1135045" y="3732389"/>
                    </a:lnTo>
                    <a:cubicBezTo>
                      <a:pt x="1078607" y="3732383"/>
                      <a:pt x="1027601" y="3698749"/>
                      <a:pt x="1005364" y="3646875"/>
                    </a:cubicBezTo>
                    <a:lnTo>
                      <a:pt x="851341" y="3287536"/>
                    </a:lnTo>
                    <a:cubicBezTo>
                      <a:pt x="848096" y="3279987"/>
                      <a:pt x="836736" y="3283162"/>
                      <a:pt x="837865" y="3291275"/>
                    </a:cubicBezTo>
                    <a:lnTo>
                      <a:pt x="900871" y="3732389"/>
                    </a:lnTo>
                    <a:lnTo>
                      <a:pt x="968252" y="4540885"/>
                    </a:lnTo>
                    <a:cubicBezTo>
                      <a:pt x="969060" y="4550707"/>
                      <a:pt x="965723" y="4560419"/>
                      <a:pt x="959048" y="4567670"/>
                    </a:cubicBezTo>
                    <a:cubicBezTo>
                      <a:pt x="952374" y="4574921"/>
                      <a:pt x="942970" y="4579049"/>
                      <a:pt x="933115" y="4579055"/>
                    </a:cubicBezTo>
                    <a:lnTo>
                      <a:pt x="879281" y="4579055"/>
                    </a:lnTo>
                    <a:cubicBezTo>
                      <a:pt x="810300" y="4579064"/>
                      <a:pt x="751423" y="4529199"/>
                      <a:pt x="740075" y="4461157"/>
                    </a:cubicBezTo>
                    <a:lnTo>
                      <a:pt x="625705" y="3774158"/>
                    </a:lnTo>
                    <a:cubicBezTo>
                      <a:pt x="624364" y="3766255"/>
                      <a:pt x="613075" y="3766255"/>
                      <a:pt x="611735" y="3774158"/>
                    </a:cubicBezTo>
                    <a:lnTo>
                      <a:pt x="497293" y="4461157"/>
                    </a:lnTo>
                    <a:cubicBezTo>
                      <a:pt x="485941" y="4529225"/>
                      <a:pt x="427025" y="4579098"/>
                      <a:pt x="358017" y="4579055"/>
                    </a:cubicBezTo>
                    <a:lnTo>
                      <a:pt x="304183" y="4579055"/>
                    </a:lnTo>
                    <a:cubicBezTo>
                      <a:pt x="294328" y="4579049"/>
                      <a:pt x="284924" y="4574921"/>
                      <a:pt x="278250" y="4567670"/>
                    </a:cubicBezTo>
                    <a:cubicBezTo>
                      <a:pt x="271575" y="4560419"/>
                      <a:pt x="268238" y="4550707"/>
                      <a:pt x="269046" y="4540885"/>
                    </a:cubicBezTo>
                    <a:lnTo>
                      <a:pt x="336427" y="3732389"/>
                    </a:lnTo>
                    <a:lnTo>
                      <a:pt x="399433" y="3291275"/>
                    </a:lnTo>
                    <a:close/>
                    <a:moveTo>
                      <a:pt x="1952149" y="2321278"/>
                    </a:moveTo>
                    <a:cubicBezTo>
                      <a:pt x="1896012" y="2321278"/>
                      <a:pt x="1842173" y="2343578"/>
                      <a:pt x="1802478" y="2383273"/>
                    </a:cubicBezTo>
                    <a:cubicBezTo>
                      <a:pt x="1762783" y="2422969"/>
                      <a:pt x="1740482" y="2476807"/>
                      <a:pt x="1740482" y="2532944"/>
                    </a:cubicBezTo>
                    <a:lnTo>
                      <a:pt x="1740482" y="2603500"/>
                    </a:lnTo>
                    <a:cubicBezTo>
                      <a:pt x="1741003" y="2720031"/>
                      <a:pt x="1835617" y="2814222"/>
                      <a:pt x="1952149" y="2814222"/>
                    </a:cubicBezTo>
                    <a:cubicBezTo>
                      <a:pt x="2068681" y="2814222"/>
                      <a:pt x="2163295" y="2720031"/>
                      <a:pt x="2163816" y="2603500"/>
                    </a:cubicBezTo>
                    <a:lnTo>
                      <a:pt x="2163816" y="2532944"/>
                    </a:lnTo>
                    <a:cubicBezTo>
                      <a:pt x="2163816" y="2476807"/>
                      <a:pt x="2141515" y="2422969"/>
                      <a:pt x="2101820" y="2383273"/>
                    </a:cubicBezTo>
                    <a:cubicBezTo>
                      <a:pt x="2062125" y="2343578"/>
                      <a:pt x="2008286" y="2321278"/>
                      <a:pt x="1952149" y="2321278"/>
                    </a:cubicBezTo>
                    <a:close/>
                    <a:moveTo>
                      <a:pt x="1732933" y="3291275"/>
                    </a:moveTo>
                    <a:cubicBezTo>
                      <a:pt x="1734132" y="3283162"/>
                      <a:pt x="1722702" y="3279987"/>
                      <a:pt x="1719527" y="3287536"/>
                    </a:cubicBezTo>
                    <a:lnTo>
                      <a:pt x="1565505" y="3646875"/>
                    </a:lnTo>
                    <a:cubicBezTo>
                      <a:pt x="1543248" y="3698796"/>
                      <a:pt x="1492172" y="3732439"/>
                      <a:pt x="1435682" y="3732389"/>
                    </a:cubicBezTo>
                    <a:lnTo>
                      <a:pt x="1370630" y="3732389"/>
                    </a:lnTo>
                    <a:cubicBezTo>
                      <a:pt x="1358766" y="3732399"/>
                      <a:pt x="1347690" y="3726445"/>
                      <a:pt x="1341155" y="3716543"/>
                    </a:cubicBezTo>
                    <a:cubicBezTo>
                      <a:pt x="1334620" y="3706641"/>
                      <a:pt x="1333500" y="3694116"/>
                      <a:pt x="1338175" y="3683212"/>
                    </a:cubicBezTo>
                    <a:lnTo>
                      <a:pt x="1528816" y="3238500"/>
                    </a:lnTo>
                    <a:lnTo>
                      <a:pt x="1598948" y="3063099"/>
                    </a:lnTo>
                    <a:cubicBezTo>
                      <a:pt x="1641818" y="2955961"/>
                      <a:pt x="1745595" y="2885715"/>
                      <a:pt x="1860991" y="2885722"/>
                    </a:cubicBezTo>
                    <a:lnTo>
                      <a:pt x="2043307" y="2885722"/>
                    </a:lnTo>
                    <a:cubicBezTo>
                      <a:pt x="2158703" y="2885715"/>
                      <a:pt x="2262480" y="2955961"/>
                      <a:pt x="2305350" y="3063099"/>
                    </a:cubicBezTo>
                    <a:lnTo>
                      <a:pt x="2375482" y="3238500"/>
                    </a:lnTo>
                    <a:lnTo>
                      <a:pt x="2566053" y="3683212"/>
                    </a:lnTo>
                    <a:cubicBezTo>
                      <a:pt x="2570727" y="3694116"/>
                      <a:pt x="2569607" y="3706640"/>
                      <a:pt x="2563072" y="3716543"/>
                    </a:cubicBezTo>
                    <a:cubicBezTo>
                      <a:pt x="2556537" y="3726445"/>
                      <a:pt x="2545462" y="3732399"/>
                      <a:pt x="2533597" y="3732389"/>
                    </a:cubicBezTo>
                    <a:lnTo>
                      <a:pt x="2468545" y="3732389"/>
                    </a:lnTo>
                    <a:cubicBezTo>
                      <a:pt x="2412107" y="3732383"/>
                      <a:pt x="2361101" y="3698749"/>
                      <a:pt x="2338864" y="3646875"/>
                    </a:cubicBezTo>
                    <a:lnTo>
                      <a:pt x="2184841" y="3287536"/>
                    </a:lnTo>
                    <a:cubicBezTo>
                      <a:pt x="2181596" y="3279987"/>
                      <a:pt x="2170236" y="3283162"/>
                      <a:pt x="2171365" y="3291275"/>
                    </a:cubicBezTo>
                    <a:lnTo>
                      <a:pt x="2234371" y="3732389"/>
                    </a:lnTo>
                    <a:lnTo>
                      <a:pt x="2301752" y="4540885"/>
                    </a:lnTo>
                    <a:cubicBezTo>
                      <a:pt x="2302560" y="4550707"/>
                      <a:pt x="2299223" y="4560419"/>
                      <a:pt x="2292548" y="4567670"/>
                    </a:cubicBezTo>
                    <a:cubicBezTo>
                      <a:pt x="2285874" y="4574921"/>
                      <a:pt x="2276470" y="4579049"/>
                      <a:pt x="2266615" y="4579055"/>
                    </a:cubicBezTo>
                    <a:lnTo>
                      <a:pt x="2212781" y="4579055"/>
                    </a:lnTo>
                    <a:cubicBezTo>
                      <a:pt x="2143800" y="4579064"/>
                      <a:pt x="2084923" y="4529199"/>
                      <a:pt x="2073575" y="4461157"/>
                    </a:cubicBezTo>
                    <a:lnTo>
                      <a:pt x="1959205" y="3774158"/>
                    </a:lnTo>
                    <a:cubicBezTo>
                      <a:pt x="1957864" y="3766255"/>
                      <a:pt x="1946575" y="3766255"/>
                      <a:pt x="1945234" y="3774158"/>
                    </a:cubicBezTo>
                    <a:lnTo>
                      <a:pt x="1830793" y="4461157"/>
                    </a:lnTo>
                    <a:cubicBezTo>
                      <a:pt x="1819442" y="4529225"/>
                      <a:pt x="1760525" y="4579098"/>
                      <a:pt x="1691517" y="4579055"/>
                    </a:cubicBezTo>
                    <a:lnTo>
                      <a:pt x="1637683" y="4579055"/>
                    </a:lnTo>
                    <a:cubicBezTo>
                      <a:pt x="1627828" y="4579049"/>
                      <a:pt x="1618424" y="4574921"/>
                      <a:pt x="1611750" y="4567670"/>
                    </a:cubicBezTo>
                    <a:cubicBezTo>
                      <a:pt x="1605075" y="4560419"/>
                      <a:pt x="1601738" y="4550707"/>
                      <a:pt x="1602546" y="4540885"/>
                    </a:cubicBezTo>
                    <a:lnTo>
                      <a:pt x="1669927" y="3732389"/>
                    </a:lnTo>
                    <a:lnTo>
                      <a:pt x="1732933" y="3291275"/>
                    </a:lnTo>
                    <a:close/>
                    <a:moveTo>
                      <a:pt x="3285649" y="2321278"/>
                    </a:moveTo>
                    <a:cubicBezTo>
                      <a:pt x="3229512" y="2321278"/>
                      <a:pt x="3175673" y="2343578"/>
                      <a:pt x="3135978" y="2383273"/>
                    </a:cubicBezTo>
                    <a:cubicBezTo>
                      <a:pt x="3096283" y="2422969"/>
                      <a:pt x="3073982" y="2476807"/>
                      <a:pt x="3073982" y="2532944"/>
                    </a:cubicBezTo>
                    <a:lnTo>
                      <a:pt x="3073982" y="2603500"/>
                    </a:lnTo>
                    <a:cubicBezTo>
                      <a:pt x="3074503" y="2720031"/>
                      <a:pt x="3169117" y="2814222"/>
                      <a:pt x="3285649" y="2814222"/>
                    </a:cubicBezTo>
                    <a:cubicBezTo>
                      <a:pt x="3402181" y="2814222"/>
                      <a:pt x="3496794" y="2720031"/>
                      <a:pt x="3497316" y="2603500"/>
                    </a:cubicBezTo>
                    <a:lnTo>
                      <a:pt x="3497316" y="2532944"/>
                    </a:lnTo>
                    <a:cubicBezTo>
                      <a:pt x="3497316" y="2416044"/>
                      <a:pt x="3402549" y="2321278"/>
                      <a:pt x="3285649" y="2321278"/>
                    </a:cubicBezTo>
                    <a:close/>
                    <a:moveTo>
                      <a:pt x="3066433" y="3291275"/>
                    </a:moveTo>
                    <a:cubicBezTo>
                      <a:pt x="3067632" y="3283162"/>
                      <a:pt x="3056202" y="3279987"/>
                      <a:pt x="3053027" y="3287536"/>
                    </a:cubicBezTo>
                    <a:lnTo>
                      <a:pt x="2899005" y="3646875"/>
                    </a:lnTo>
                    <a:cubicBezTo>
                      <a:pt x="2876748" y="3698796"/>
                      <a:pt x="2825672" y="3732439"/>
                      <a:pt x="2769182" y="3732389"/>
                    </a:cubicBezTo>
                    <a:lnTo>
                      <a:pt x="2704130" y="3732389"/>
                    </a:lnTo>
                    <a:cubicBezTo>
                      <a:pt x="2692266" y="3732399"/>
                      <a:pt x="2681190" y="3726445"/>
                      <a:pt x="2674655" y="3716543"/>
                    </a:cubicBezTo>
                    <a:cubicBezTo>
                      <a:pt x="2668120" y="3706640"/>
                      <a:pt x="2667000" y="3694116"/>
                      <a:pt x="2671675" y="3683212"/>
                    </a:cubicBezTo>
                    <a:lnTo>
                      <a:pt x="2862316" y="3238500"/>
                    </a:lnTo>
                    <a:lnTo>
                      <a:pt x="2932448" y="3063099"/>
                    </a:lnTo>
                    <a:cubicBezTo>
                      <a:pt x="2975318" y="2955961"/>
                      <a:pt x="3079095" y="2885715"/>
                      <a:pt x="3194491" y="2885722"/>
                    </a:cubicBezTo>
                    <a:lnTo>
                      <a:pt x="3376807" y="2885722"/>
                    </a:lnTo>
                    <a:cubicBezTo>
                      <a:pt x="3492203" y="2885714"/>
                      <a:pt x="3595980" y="2955961"/>
                      <a:pt x="3638850" y="3063099"/>
                    </a:cubicBezTo>
                    <a:lnTo>
                      <a:pt x="3708982" y="3238500"/>
                    </a:lnTo>
                    <a:lnTo>
                      <a:pt x="3899553" y="3683212"/>
                    </a:lnTo>
                    <a:cubicBezTo>
                      <a:pt x="3904228" y="3694116"/>
                      <a:pt x="3903108" y="3706641"/>
                      <a:pt x="3896572" y="3716543"/>
                    </a:cubicBezTo>
                    <a:cubicBezTo>
                      <a:pt x="3890037" y="3726445"/>
                      <a:pt x="3878962" y="3732399"/>
                      <a:pt x="3867097" y="3732389"/>
                    </a:cubicBezTo>
                    <a:lnTo>
                      <a:pt x="3802045" y="3732389"/>
                    </a:lnTo>
                    <a:cubicBezTo>
                      <a:pt x="3745607" y="3732383"/>
                      <a:pt x="3694601" y="3698748"/>
                      <a:pt x="3672364" y="3646875"/>
                    </a:cubicBezTo>
                    <a:lnTo>
                      <a:pt x="3518341" y="3287536"/>
                    </a:lnTo>
                    <a:cubicBezTo>
                      <a:pt x="3515096" y="3279987"/>
                      <a:pt x="3503736" y="3283162"/>
                      <a:pt x="3504865" y="3291275"/>
                    </a:cubicBezTo>
                    <a:lnTo>
                      <a:pt x="3567871" y="3732389"/>
                    </a:lnTo>
                    <a:lnTo>
                      <a:pt x="3635252" y="4540885"/>
                    </a:lnTo>
                    <a:cubicBezTo>
                      <a:pt x="3636060" y="4550707"/>
                      <a:pt x="3632722" y="4560419"/>
                      <a:pt x="3626048" y="4567670"/>
                    </a:cubicBezTo>
                    <a:cubicBezTo>
                      <a:pt x="3619374" y="4574921"/>
                      <a:pt x="3609970" y="4579049"/>
                      <a:pt x="3600115" y="4579055"/>
                    </a:cubicBezTo>
                    <a:lnTo>
                      <a:pt x="3546281" y="4579055"/>
                    </a:lnTo>
                    <a:cubicBezTo>
                      <a:pt x="3477300" y="4579064"/>
                      <a:pt x="3418423" y="4529199"/>
                      <a:pt x="3407075" y="4461157"/>
                    </a:cubicBezTo>
                    <a:lnTo>
                      <a:pt x="3292704" y="3774158"/>
                    </a:lnTo>
                    <a:cubicBezTo>
                      <a:pt x="3291364" y="3766255"/>
                      <a:pt x="3280075" y="3766255"/>
                      <a:pt x="3278735" y="3774158"/>
                    </a:cubicBezTo>
                    <a:lnTo>
                      <a:pt x="3164293" y="4461157"/>
                    </a:lnTo>
                    <a:cubicBezTo>
                      <a:pt x="3152942" y="4529225"/>
                      <a:pt x="3094025" y="4579098"/>
                      <a:pt x="3025017" y="4579055"/>
                    </a:cubicBezTo>
                    <a:lnTo>
                      <a:pt x="2971183" y="4579055"/>
                    </a:lnTo>
                    <a:cubicBezTo>
                      <a:pt x="2961328" y="4579049"/>
                      <a:pt x="2951924" y="4574921"/>
                      <a:pt x="2945250" y="4567670"/>
                    </a:cubicBezTo>
                    <a:cubicBezTo>
                      <a:pt x="2938575" y="4560419"/>
                      <a:pt x="2935238" y="4550707"/>
                      <a:pt x="2936046" y="4540885"/>
                    </a:cubicBezTo>
                    <a:lnTo>
                      <a:pt x="3003427" y="3732389"/>
                    </a:lnTo>
                    <a:lnTo>
                      <a:pt x="3066433" y="3291275"/>
                    </a:lnTo>
                    <a:close/>
                    <a:moveTo>
                      <a:pt x="4619149" y="2321278"/>
                    </a:moveTo>
                    <a:cubicBezTo>
                      <a:pt x="4502249" y="2321278"/>
                      <a:pt x="4407482" y="2416044"/>
                      <a:pt x="4407482" y="2532944"/>
                    </a:cubicBezTo>
                    <a:lnTo>
                      <a:pt x="4407482" y="2603500"/>
                    </a:lnTo>
                    <a:cubicBezTo>
                      <a:pt x="4408004" y="2720031"/>
                      <a:pt x="4502617" y="2814222"/>
                      <a:pt x="4619149" y="2814222"/>
                    </a:cubicBezTo>
                    <a:cubicBezTo>
                      <a:pt x="4735681" y="2814222"/>
                      <a:pt x="4830294" y="2720031"/>
                      <a:pt x="4830816" y="2603500"/>
                    </a:cubicBezTo>
                    <a:lnTo>
                      <a:pt x="4830816" y="2532944"/>
                    </a:lnTo>
                    <a:cubicBezTo>
                      <a:pt x="4830816" y="2416044"/>
                      <a:pt x="4736049" y="2321278"/>
                      <a:pt x="4619149" y="2321278"/>
                    </a:cubicBezTo>
                    <a:close/>
                    <a:moveTo>
                      <a:pt x="4399933" y="3291275"/>
                    </a:moveTo>
                    <a:cubicBezTo>
                      <a:pt x="4401132" y="3283162"/>
                      <a:pt x="4389702" y="3279987"/>
                      <a:pt x="4386527" y="3287536"/>
                    </a:cubicBezTo>
                    <a:lnTo>
                      <a:pt x="4232504" y="3646875"/>
                    </a:lnTo>
                    <a:cubicBezTo>
                      <a:pt x="4210248" y="3698796"/>
                      <a:pt x="4159172" y="3732439"/>
                      <a:pt x="4102682" y="3732389"/>
                    </a:cubicBezTo>
                    <a:lnTo>
                      <a:pt x="4037630" y="3732389"/>
                    </a:lnTo>
                    <a:cubicBezTo>
                      <a:pt x="4025766" y="3732399"/>
                      <a:pt x="4014691" y="3726445"/>
                      <a:pt x="4008155" y="3716543"/>
                    </a:cubicBezTo>
                    <a:cubicBezTo>
                      <a:pt x="4001620" y="3706641"/>
                      <a:pt x="4000500" y="3694116"/>
                      <a:pt x="4005174" y="3683212"/>
                    </a:cubicBezTo>
                    <a:lnTo>
                      <a:pt x="4195816" y="3238500"/>
                    </a:lnTo>
                    <a:lnTo>
                      <a:pt x="4265948" y="3063099"/>
                    </a:lnTo>
                    <a:cubicBezTo>
                      <a:pt x="4308818" y="2955961"/>
                      <a:pt x="4412595" y="2885715"/>
                      <a:pt x="4527991" y="2885722"/>
                    </a:cubicBezTo>
                    <a:lnTo>
                      <a:pt x="4710307" y="2885722"/>
                    </a:lnTo>
                    <a:cubicBezTo>
                      <a:pt x="4825703" y="2885714"/>
                      <a:pt x="4929480" y="2955961"/>
                      <a:pt x="4972350" y="3063099"/>
                    </a:cubicBezTo>
                    <a:lnTo>
                      <a:pt x="5042482" y="3238500"/>
                    </a:lnTo>
                    <a:lnTo>
                      <a:pt x="5233053" y="3683212"/>
                    </a:lnTo>
                    <a:cubicBezTo>
                      <a:pt x="5237728" y="3694116"/>
                      <a:pt x="5236608" y="3706641"/>
                      <a:pt x="5230072" y="3716543"/>
                    </a:cubicBezTo>
                    <a:cubicBezTo>
                      <a:pt x="5223537" y="3726445"/>
                      <a:pt x="5212462" y="3732399"/>
                      <a:pt x="5200597" y="3732389"/>
                    </a:cubicBezTo>
                    <a:lnTo>
                      <a:pt x="5135545" y="3732389"/>
                    </a:lnTo>
                    <a:cubicBezTo>
                      <a:pt x="5079107" y="3732383"/>
                      <a:pt x="5028101" y="3698748"/>
                      <a:pt x="5005864" y="3646875"/>
                    </a:cubicBezTo>
                    <a:lnTo>
                      <a:pt x="4851841" y="3287536"/>
                    </a:lnTo>
                    <a:cubicBezTo>
                      <a:pt x="4848596" y="3279987"/>
                      <a:pt x="4837236" y="3283162"/>
                      <a:pt x="4838365" y="3291275"/>
                    </a:cubicBezTo>
                    <a:lnTo>
                      <a:pt x="4901371" y="3732389"/>
                    </a:lnTo>
                    <a:lnTo>
                      <a:pt x="4968752" y="4540885"/>
                    </a:lnTo>
                    <a:cubicBezTo>
                      <a:pt x="4969560" y="4550707"/>
                      <a:pt x="4966222" y="4560419"/>
                      <a:pt x="4959548" y="4567670"/>
                    </a:cubicBezTo>
                    <a:cubicBezTo>
                      <a:pt x="4952874" y="4574921"/>
                      <a:pt x="4943470" y="4579049"/>
                      <a:pt x="4933615" y="4579055"/>
                    </a:cubicBezTo>
                    <a:lnTo>
                      <a:pt x="4879781" y="4579055"/>
                    </a:lnTo>
                    <a:cubicBezTo>
                      <a:pt x="4810800" y="4579064"/>
                      <a:pt x="4751923" y="4529199"/>
                      <a:pt x="4740575" y="4461157"/>
                    </a:cubicBezTo>
                    <a:lnTo>
                      <a:pt x="4626204" y="3774158"/>
                    </a:lnTo>
                    <a:cubicBezTo>
                      <a:pt x="4624864" y="3766255"/>
                      <a:pt x="4613575" y="3766255"/>
                      <a:pt x="4612235" y="3774158"/>
                    </a:cubicBezTo>
                    <a:lnTo>
                      <a:pt x="4497794" y="4461157"/>
                    </a:lnTo>
                    <a:cubicBezTo>
                      <a:pt x="4486442" y="4529225"/>
                      <a:pt x="4427525" y="4579098"/>
                      <a:pt x="4358517" y="4579055"/>
                    </a:cubicBezTo>
                    <a:lnTo>
                      <a:pt x="4304683" y="4579055"/>
                    </a:lnTo>
                    <a:cubicBezTo>
                      <a:pt x="4294828" y="4579049"/>
                      <a:pt x="4285424" y="4574921"/>
                      <a:pt x="4278750" y="4567670"/>
                    </a:cubicBezTo>
                    <a:cubicBezTo>
                      <a:pt x="4272076" y="4560419"/>
                      <a:pt x="4268738" y="4550707"/>
                      <a:pt x="4269546" y="4540885"/>
                    </a:cubicBezTo>
                    <a:lnTo>
                      <a:pt x="4336927" y="3732389"/>
                    </a:lnTo>
                    <a:lnTo>
                      <a:pt x="4399933" y="3291275"/>
                    </a:lnTo>
                    <a:close/>
                    <a:moveTo>
                      <a:pt x="5952649" y="2321278"/>
                    </a:moveTo>
                    <a:cubicBezTo>
                      <a:pt x="5835749" y="2321278"/>
                      <a:pt x="5740982" y="2416044"/>
                      <a:pt x="5740982" y="2532944"/>
                    </a:cubicBezTo>
                    <a:lnTo>
                      <a:pt x="5740982" y="2603500"/>
                    </a:lnTo>
                    <a:cubicBezTo>
                      <a:pt x="5741504" y="2720031"/>
                      <a:pt x="5836117" y="2814222"/>
                      <a:pt x="5952649" y="2814222"/>
                    </a:cubicBezTo>
                    <a:cubicBezTo>
                      <a:pt x="6069181" y="2814222"/>
                      <a:pt x="6163794" y="2720031"/>
                      <a:pt x="6164316" y="2603500"/>
                    </a:cubicBezTo>
                    <a:lnTo>
                      <a:pt x="6164316" y="2532944"/>
                    </a:lnTo>
                    <a:cubicBezTo>
                      <a:pt x="6164316" y="2416044"/>
                      <a:pt x="6069549" y="2321278"/>
                      <a:pt x="5952649" y="2321278"/>
                    </a:cubicBezTo>
                    <a:close/>
                    <a:moveTo>
                      <a:pt x="5733433" y="3291275"/>
                    </a:moveTo>
                    <a:cubicBezTo>
                      <a:pt x="5734632" y="3283162"/>
                      <a:pt x="5723202" y="3279987"/>
                      <a:pt x="5720027" y="3287536"/>
                    </a:cubicBezTo>
                    <a:lnTo>
                      <a:pt x="5566004" y="3646875"/>
                    </a:lnTo>
                    <a:cubicBezTo>
                      <a:pt x="5543748" y="3698796"/>
                      <a:pt x="5492672" y="3732439"/>
                      <a:pt x="5436182" y="3732389"/>
                    </a:cubicBezTo>
                    <a:lnTo>
                      <a:pt x="5371130" y="3732389"/>
                    </a:lnTo>
                    <a:cubicBezTo>
                      <a:pt x="5359266" y="3732399"/>
                      <a:pt x="5348191" y="3726445"/>
                      <a:pt x="5341655" y="3716543"/>
                    </a:cubicBezTo>
                    <a:cubicBezTo>
                      <a:pt x="5335120" y="3706641"/>
                      <a:pt x="5334000" y="3694116"/>
                      <a:pt x="5338674" y="3683212"/>
                    </a:cubicBezTo>
                    <a:lnTo>
                      <a:pt x="5529316" y="3238500"/>
                    </a:lnTo>
                    <a:lnTo>
                      <a:pt x="5599448" y="3063099"/>
                    </a:lnTo>
                    <a:cubicBezTo>
                      <a:pt x="5642318" y="2955961"/>
                      <a:pt x="5746095" y="2885715"/>
                      <a:pt x="5861491" y="2885722"/>
                    </a:cubicBezTo>
                    <a:lnTo>
                      <a:pt x="6043807" y="2885722"/>
                    </a:lnTo>
                    <a:cubicBezTo>
                      <a:pt x="6159203" y="2885714"/>
                      <a:pt x="6262980" y="2955961"/>
                      <a:pt x="6305850" y="3063099"/>
                    </a:cubicBezTo>
                    <a:lnTo>
                      <a:pt x="6375982" y="3238500"/>
                    </a:lnTo>
                    <a:lnTo>
                      <a:pt x="6566553" y="3683212"/>
                    </a:lnTo>
                    <a:cubicBezTo>
                      <a:pt x="6571228" y="3694116"/>
                      <a:pt x="6570107" y="3706640"/>
                      <a:pt x="6563572" y="3716543"/>
                    </a:cubicBezTo>
                    <a:cubicBezTo>
                      <a:pt x="6557037" y="3726445"/>
                      <a:pt x="6545962" y="3732399"/>
                      <a:pt x="6534097" y="3732389"/>
                    </a:cubicBezTo>
                    <a:lnTo>
                      <a:pt x="6469045" y="3732389"/>
                    </a:lnTo>
                    <a:cubicBezTo>
                      <a:pt x="6412607" y="3732383"/>
                      <a:pt x="6361601" y="3698748"/>
                      <a:pt x="6339364" y="3646875"/>
                    </a:cubicBezTo>
                    <a:lnTo>
                      <a:pt x="6185341" y="3287536"/>
                    </a:lnTo>
                    <a:cubicBezTo>
                      <a:pt x="6182096" y="3279987"/>
                      <a:pt x="6170736" y="3283162"/>
                      <a:pt x="6171865" y="3291275"/>
                    </a:cubicBezTo>
                    <a:lnTo>
                      <a:pt x="6234871" y="3732389"/>
                    </a:lnTo>
                    <a:lnTo>
                      <a:pt x="6302252" y="4540885"/>
                    </a:lnTo>
                    <a:cubicBezTo>
                      <a:pt x="6303060" y="4550707"/>
                      <a:pt x="6299722" y="4560419"/>
                      <a:pt x="6293048" y="4567670"/>
                    </a:cubicBezTo>
                    <a:cubicBezTo>
                      <a:pt x="6286374" y="4574921"/>
                      <a:pt x="6276970" y="4579049"/>
                      <a:pt x="6267115" y="4579055"/>
                    </a:cubicBezTo>
                    <a:lnTo>
                      <a:pt x="6213281" y="4579055"/>
                    </a:lnTo>
                    <a:cubicBezTo>
                      <a:pt x="6144300" y="4579064"/>
                      <a:pt x="6085423" y="4529199"/>
                      <a:pt x="6074075" y="4461157"/>
                    </a:cubicBezTo>
                    <a:lnTo>
                      <a:pt x="5959704" y="3774158"/>
                    </a:lnTo>
                    <a:cubicBezTo>
                      <a:pt x="5958364" y="3766255"/>
                      <a:pt x="5947075" y="3766255"/>
                      <a:pt x="5945735" y="3774158"/>
                    </a:cubicBezTo>
                    <a:lnTo>
                      <a:pt x="5831294" y="4461157"/>
                    </a:lnTo>
                    <a:cubicBezTo>
                      <a:pt x="5819942" y="4529225"/>
                      <a:pt x="5761025" y="4579098"/>
                      <a:pt x="5692017" y="4579055"/>
                    </a:cubicBezTo>
                    <a:lnTo>
                      <a:pt x="5638183" y="4579055"/>
                    </a:lnTo>
                    <a:cubicBezTo>
                      <a:pt x="5628328" y="4579049"/>
                      <a:pt x="5618924" y="4574921"/>
                      <a:pt x="5612250" y="4567670"/>
                    </a:cubicBezTo>
                    <a:cubicBezTo>
                      <a:pt x="5605576" y="4560419"/>
                      <a:pt x="5602238" y="4550707"/>
                      <a:pt x="5603046" y="4540885"/>
                    </a:cubicBezTo>
                    <a:lnTo>
                      <a:pt x="5670427" y="3732389"/>
                    </a:lnTo>
                    <a:lnTo>
                      <a:pt x="5733433" y="3291275"/>
                    </a:lnTo>
                    <a:close/>
                    <a:moveTo>
                      <a:pt x="7286149" y="2321278"/>
                    </a:moveTo>
                    <a:cubicBezTo>
                      <a:pt x="7230011" y="2321278"/>
                      <a:pt x="7176173" y="2343578"/>
                      <a:pt x="7136478" y="2383273"/>
                    </a:cubicBezTo>
                    <a:cubicBezTo>
                      <a:pt x="7096782" y="2422969"/>
                      <a:pt x="7074482" y="2476807"/>
                      <a:pt x="7074482" y="2532944"/>
                    </a:cubicBezTo>
                    <a:lnTo>
                      <a:pt x="7074482" y="2603500"/>
                    </a:lnTo>
                    <a:cubicBezTo>
                      <a:pt x="7075003" y="2720031"/>
                      <a:pt x="7169617" y="2814222"/>
                      <a:pt x="7286149" y="2814222"/>
                    </a:cubicBezTo>
                    <a:cubicBezTo>
                      <a:pt x="7402681" y="2814222"/>
                      <a:pt x="7497295" y="2720031"/>
                      <a:pt x="7497816" y="2603500"/>
                    </a:cubicBezTo>
                    <a:lnTo>
                      <a:pt x="7497816" y="2532944"/>
                    </a:lnTo>
                    <a:cubicBezTo>
                      <a:pt x="7497816" y="2476807"/>
                      <a:pt x="7475516" y="2422969"/>
                      <a:pt x="7435820" y="2383273"/>
                    </a:cubicBezTo>
                    <a:cubicBezTo>
                      <a:pt x="7396125" y="2343578"/>
                      <a:pt x="7342287" y="2321278"/>
                      <a:pt x="7286149" y="2321278"/>
                    </a:cubicBezTo>
                    <a:close/>
                    <a:moveTo>
                      <a:pt x="7066933" y="3291275"/>
                    </a:moveTo>
                    <a:cubicBezTo>
                      <a:pt x="7068132" y="3283162"/>
                      <a:pt x="7056703" y="3279987"/>
                      <a:pt x="7053528" y="3287536"/>
                    </a:cubicBezTo>
                    <a:lnTo>
                      <a:pt x="6899504" y="3646875"/>
                    </a:lnTo>
                    <a:cubicBezTo>
                      <a:pt x="6877248" y="3698796"/>
                      <a:pt x="6826172" y="3732439"/>
                      <a:pt x="6769682" y="3732389"/>
                    </a:cubicBezTo>
                    <a:lnTo>
                      <a:pt x="6704630" y="3732389"/>
                    </a:lnTo>
                    <a:cubicBezTo>
                      <a:pt x="6692766" y="3732399"/>
                      <a:pt x="6681691" y="3726445"/>
                      <a:pt x="6675155" y="3716543"/>
                    </a:cubicBezTo>
                    <a:cubicBezTo>
                      <a:pt x="6668620" y="3706640"/>
                      <a:pt x="6667500" y="3694116"/>
                      <a:pt x="6672175" y="3683212"/>
                    </a:cubicBezTo>
                    <a:lnTo>
                      <a:pt x="6862816" y="3238500"/>
                    </a:lnTo>
                    <a:lnTo>
                      <a:pt x="6932948" y="3063099"/>
                    </a:lnTo>
                    <a:cubicBezTo>
                      <a:pt x="6975818" y="2955961"/>
                      <a:pt x="7079594" y="2885715"/>
                      <a:pt x="7194991" y="2885722"/>
                    </a:cubicBezTo>
                    <a:lnTo>
                      <a:pt x="7377307" y="2885722"/>
                    </a:lnTo>
                    <a:cubicBezTo>
                      <a:pt x="7492704" y="2885715"/>
                      <a:pt x="7596480" y="2955961"/>
                      <a:pt x="7639350" y="3063099"/>
                    </a:cubicBezTo>
                    <a:lnTo>
                      <a:pt x="7709482" y="3238500"/>
                    </a:lnTo>
                    <a:lnTo>
                      <a:pt x="7900053" y="3683212"/>
                    </a:lnTo>
                    <a:cubicBezTo>
                      <a:pt x="7904728" y="3694116"/>
                      <a:pt x="7903607" y="3706640"/>
                      <a:pt x="7897072" y="3716543"/>
                    </a:cubicBezTo>
                    <a:cubicBezTo>
                      <a:pt x="7890537" y="3726445"/>
                      <a:pt x="7879462" y="3732399"/>
                      <a:pt x="7867597" y="3732389"/>
                    </a:cubicBezTo>
                    <a:lnTo>
                      <a:pt x="7802545" y="3732389"/>
                    </a:lnTo>
                    <a:cubicBezTo>
                      <a:pt x="7746107" y="3732383"/>
                      <a:pt x="7695101" y="3698749"/>
                      <a:pt x="7672864" y="3646875"/>
                    </a:cubicBezTo>
                    <a:lnTo>
                      <a:pt x="7518841" y="3287536"/>
                    </a:lnTo>
                    <a:cubicBezTo>
                      <a:pt x="7515595" y="3279987"/>
                      <a:pt x="7504236" y="3283162"/>
                      <a:pt x="7505365" y="3291275"/>
                    </a:cubicBezTo>
                    <a:lnTo>
                      <a:pt x="7568371" y="3732389"/>
                    </a:lnTo>
                    <a:lnTo>
                      <a:pt x="7635752" y="4540885"/>
                    </a:lnTo>
                    <a:cubicBezTo>
                      <a:pt x="7636560" y="4550707"/>
                      <a:pt x="7633222" y="4560419"/>
                      <a:pt x="7626548" y="4567670"/>
                    </a:cubicBezTo>
                    <a:cubicBezTo>
                      <a:pt x="7619874" y="4574921"/>
                      <a:pt x="7610470" y="4579049"/>
                      <a:pt x="7600615" y="4579055"/>
                    </a:cubicBezTo>
                    <a:lnTo>
                      <a:pt x="7546781" y="4579055"/>
                    </a:lnTo>
                    <a:cubicBezTo>
                      <a:pt x="7477799" y="4579064"/>
                      <a:pt x="7418922" y="4529199"/>
                      <a:pt x="7407575" y="4461157"/>
                    </a:cubicBezTo>
                    <a:lnTo>
                      <a:pt x="7293204" y="3774158"/>
                    </a:lnTo>
                    <a:cubicBezTo>
                      <a:pt x="7291864" y="3766255"/>
                      <a:pt x="7280575" y="3766255"/>
                      <a:pt x="7279235" y="3774158"/>
                    </a:cubicBezTo>
                    <a:lnTo>
                      <a:pt x="7164794" y="4461157"/>
                    </a:lnTo>
                    <a:cubicBezTo>
                      <a:pt x="7153442" y="4529225"/>
                      <a:pt x="7094525" y="4579098"/>
                      <a:pt x="7025517" y="4579055"/>
                    </a:cubicBezTo>
                    <a:lnTo>
                      <a:pt x="6971683" y="4579055"/>
                    </a:lnTo>
                    <a:cubicBezTo>
                      <a:pt x="6961828" y="4579049"/>
                      <a:pt x="6952424" y="4574921"/>
                      <a:pt x="6945750" y="4567670"/>
                    </a:cubicBezTo>
                    <a:cubicBezTo>
                      <a:pt x="6939076" y="4560419"/>
                      <a:pt x="6935738" y="4550707"/>
                      <a:pt x="6936546" y="4540885"/>
                    </a:cubicBezTo>
                    <a:lnTo>
                      <a:pt x="7003927" y="3732389"/>
                    </a:lnTo>
                    <a:lnTo>
                      <a:pt x="7066933" y="3291275"/>
                    </a:lnTo>
                    <a:close/>
                    <a:moveTo>
                      <a:pt x="8619649" y="2321278"/>
                    </a:moveTo>
                    <a:cubicBezTo>
                      <a:pt x="8563511" y="2321278"/>
                      <a:pt x="8509673" y="2343578"/>
                      <a:pt x="8469978" y="2383273"/>
                    </a:cubicBezTo>
                    <a:cubicBezTo>
                      <a:pt x="8430282" y="2422969"/>
                      <a:pt x="8407982" y="2476807"/>
                      <a:pt x="8407982" y="2532944"/>
                    </a:cubicBezTo>
                    <a:lnTo>
                      <a:pt x="8407982" y="2603500"/>
                    </a:lnTo>
                    <a:cubicBezTo>
                      <a:pt x="8408503" y="2720031"/>
                      <a:pt x="8503117" y="2814222"/>
                      <a:pt x="8619649" y="2814222"/>
                    </a:cubicBezTo>
                    <a:cubicBezTo>
                      <a:pt x="8736181" y="2814222"/>
                      <a:pt x="8830795" y="2720031"/>
                      <a:pt x="8831316" y="2603500"/>
                    </a:cubicBezTo>
                    <a:lnTo>
                      <a:pt x="8831316" y="2532944"/>
                    </a:lnTo>
                    <a:cubicBezTo>
                      <a:pt x="8831316" y="2476807"/>
                      <a:pt x="8809016" y="2422969"/>
                      <a:pt x="8769320" y="2383273"/>
                    </a:cubicBezTo>
                    <a:cubicBezTo>
                      <a:pt x="8729625" y="2343578"/>
                      <a:pt x="8675787" y="2321278"/>
                      <a:pt x="8619649" y="2321278"/>
                    </a:cubicBezTo>
                    <a:close/>
                    <a:moveTo>
                      <a:pt x="8400433" y="3291275"/>
                    </a:moveTo>
                    <a:cubicBezTo>
                      <a:pt x="8401632" y="3283162"/>
                      <a:pt x="8390203" y="3279987"/>
                      <a:pt x="8387028" y="3287536"/>
                    </a:cubicBezTo>
                    <a:lnTo>
                      <a:pt x="8233004" y="3646875"/>
                    </a:lnTo>
                    <a:cubicBezTo>
                      <a:pt x="8210748" y="3698796"/>
                      <a:pt x="8159672" y="3732439"/>
                      <a:pt x="8103182" y="3732389"/>
                    </a:cubicBezTo>
                    <a:lnTo>
                      <a:pt x="8038130" y="3732389"/>
                    </a:lnTo>
                    <a:cubicBezTo>
                      <a:pt x="8026266" y="3732399"/>
                      <a:pt x="8015191" y="3726445"/>
                      <a:pt x="8008655" y="3716543"/>
                    </a:cubicBezTo>
                    <a:cubicBezTo>
                      <a:pt x="8002120" y="3706640"/>
                      <a:pt x="8001000" y="3694116"/>
                      <a:pt x="8005675" y="3683212"/>
                    </a:cubicBezTo>
                    <a:lnTo>
                      <a:pt x="8196316" y="3238500"/>
                    </a:lnTo>
                    <a:lnTo>
                      <a:pt x="8266448" y="3063099"/>
                    </a:lnTo>
                    <a:cubicBezTo>
                      <a:pt x="8309318" y="2955961"/>
                      <a:pt x="8413094" y="2885715"/>
                      <a:pt x="8528491" y="2885722"/>
                    </a:cubicBezTo>
                    <a:lnTo>
                      <a:pt x="8710807" y="2885722"/>
                    </a:lnTo>
                    <a:cubicBezTo>
                      <a:pt x="8826204" y="2885715"/>
                      <a:pt x="8929980" y="2955961"/>
                      <a:pt x="8972850" y="3063099"/>
                    </a:cubicBezTo>
                    <a:lnTo>
                      <a:pt x="9042982" y="3238500"/>
                    </a:lnTo>
                    <a:lnTo>
                      <a:pt x="9233553" y="3683212"/>
                    </a:lnTo>
                    <a:cubicBezTo>
                      <a:pt x="9238228" y="3694116"/>
                      <a:pt x="9237107" y="3706640"/>
                      <a:pt x="9230572" y="3716543"/>
                    </a:cubicBezTo>
                    <a:cubicBezTo>
                      <a:pt x="9224037" y="3726445"/>
                      <a:pt x="9212962" y="3732399"/>
                      <a:pt x="9201097" y="3732389"/>
                    </a:cubicBezTo>
                    <a:lnTo>
                      <a:pt x="9136045" y="3732389"/>
                    </a:lnTo>
                    <a:cubicBezTo>
                      <a:pt x="9079607" y="3732383"/>
                      <a:pt x="9028601" y="3698749"/>
                      <a:pt x="9006364" y="3646875"/>
                    </a:cubicBezTo>
                    <a:lnTo>
                      <a:pt x="8852341" y="3287536"/>
                    </a:lnTo>
                    <a:cubicBezTo>
                      <a:pt x="8849095" y="3279987"/>
                      <a:pt x="8837736" y="3283162"/>
                      <a:pt x="8838865" y="3291275"/>
                    </a:cubicBezTo>
                    <a:lnTo>
                      <a:pt x="8901871" y="3732389"/>
                    </a:lnTo>
                    <a:lnTo>
                      <a:pt x="8969252" y="4540885"/>
                    </a:lnTo>
                    <a:cubicBezTo>
                      <a:pt x="8970060" y="4550707"/>
                      <a:pt x="8966722" y="4560419"/>
                      <a:pt x="8960048" y="4567670"/>
                    </a:cubicBezTo>
                    <a:cubicBezTo>
                      <a:pt x="8953374" y="4574921"/>
                      <a:pt x="8943970" y="4579049"/>
                      <a:pt x="8934115" y="4579055"/>
                    </a:cubicBezTo>
                    <a:lnTo>
                      <a:pt x="8880281" y="4579055"/>
                    </a:lnTo>
                    <a:cubicBezTo>
                      <a:pt x="8811299" y="4579064"/>
                      <a:pt x="8752422" y="4529199"/>
                      <a:pt x="8741075" y="4461157"/>
                    </a:cubicBezTo>
                    <a:lnTo>
                      <a:pt x="8626704" y="3774158"/>
                    </a:lnTo>
                    <a:cubicBezTo>
                      <a:pt x="8625364" y="3766255"/>
                      <a:pt x="8614075" y="3766255"/>
                      <a:pt x="8612735" y="3774158"/>
                    </a:cubicBezTo>
                    <a:lnTo>
                      <a:pt x="8498294" y="4461157"/>
                    </a:lnTo>
                    <a:cubicBezTo>
                      <a:pt x="8486942" y="4529225"/>
                      <a:pt x="8428025" y="4579098"/>
                      <a:pt x="8359017" y="4579055"/>
                    </a:cubicBezTo>
                    <a:lnTo>
                      <a:pt x="8305183" y="4579055"/>
                    </a:lnTo>
                    <a:cubicBezTo>
                      <a:pt x="8295328" y="4579049"/>
                      <a:pt x="8285924" y="4574921"/>
                      <a:pt x="8279250" y="4567670"/>
                    </a:cubicBezTo>
                    <a:cubicBezTo>
                      <a:pt x="8272576" y="4560419"/>
                      <a:pt x="8269238" y="4550707"/>
                      <a:pt x="8270046" y="4540885"/>
                    </a:cubicBezTo>
                    <a:lnTo>
                      <a:pt x="8337427" y="3732389"/>
                    </a:lnTo>
                    <a:lnTo>
                      <a:pt x="8400433" y="3291275"/>
                    </a:lnTo>
                    <a:close/>
                    <a:moveTo>
                      <a:pt x="9953149" y="2321278"/>
                    </a:moveTo>
                    <a:cubicBezTo>
                      <a:pt x="9897011" y="2321278"/>
                      <a:pt x="9843173" y="2343578"/>
                      <a:pt x="9803478" y="2383273"/>
                    </a:cubicBezTo>
                    <a:cubicBezTo>
                      <a:pt x="9763782" y="2422969"/>
                      <a:pt x="9741482" y="2476807"/>
                      <a:pt x="9741482" y="2532944"/>
                    </a:cubicBezTo>
                    <a:lnTo>
                      <a:pt x="9741482" y="2603500"/>
                    </a:lnTo>
                    <a:cubicBezTo>
                      <a:pt x="9742003" y="2720031"/>
                      <a:pt x="9836617" y="2814222"/>
                      <a:pt x="9953149" y="2814222"/>
                    </a:cubicBezTo>
                    <a:cubicBezTo>
                      <a:pt x="10069681" y="2814222"/>
                      <a:pt x="10164295" y="2720031"/>
                      <a:pt x="10164816" y="2603500"/>
                    </a:cubicBezTo>
                    <a:lnTo>
                      <a:pt x="10164816" y="2532944"/>
                    </a:lnTo>
                    <a:cubicBezTo>
                      <a:pt x="10164816" y="2476807"/>
                      <a:pt x="10142516" y="2422969"/>
                      <a:pt x="10102820" y="2383273"/>
                    </a:cubicBezTo>
                    <a:cubicBezTo>
                      <a:pt x="10063125" y="2343578"/>
                      <a:pt x="10009287" y="2321278"/>
                      <a:pt x="9953149" y="2321278"/>
                    </a:cubicBezTo>
                    <a:close/>
                    <a:moveTo>
                      <a:pt x="9733933" y="3291275"/>
                    </a:moveTo>
                    <a:cubicBezTo>
                      <a:pt x="9735132" y="3283162"/>
                      <a:pt x="9723703" y="3279987"/>
                      <a:pt x="9720528" y="3287536"/>
                    </a:cubicBezTo>
                    <a:lnTo>
                      <a:pt x="9566504" y="3646875"/>
                    </a:lnTo>
                    <a:cubicBezTo>
                      <a:pt x="9544248" y="3698796"/>
                      <a:pt x="9493172" y="3732439"/>
                      <a:pt x="9436682" y="3732389"/>
                    </a:cubicBezTo>
                    <a:lnTo>
                      <a:pt x="9371630" y="3732389"/>
                    </a:lnTo>
                    <a:cubicBezTo>
                      <a:pt x="9359766" y="3732399"/>
                      <a:pt x="9348691" y="3726445"/>
                      <a:pt x="9342155" y="3716543"/>
                    </a:cubicBezTo>
                    <a:cubicBezTo>
                      <a:pt x="9335620" y="3706640"/>
                      <a:pt x="9334500" y="3694116"/>
                      <a:pt x="9339175" y="3683212"/>
                    </a:cubicBezTo>
                    <a:lnTo>
                      <a:pt x="9529816" y="3238500"/>
                    </a:lnTo>
                    <a:lnTo>
                      <a:pt x="9599948" y="3063099"/>
                    </a:lnTo>
                    <a:cubicBezTo>
                      <a:pt x="9642818" y="2955961"/>
                      <a:pt x="9746594" y="2885715"/>
                      <a:pt x="9861991" y="2885722"/>
                    </a:cubicBezTo>
                    <a:lnTo>
                      <a:pt x="10044307" y="2885722"/>
                    </a:lnTo>
                    <a:cubicBezTo>
                      <a:pt x="10159704" y="2885715"/>
                      <a:pt x="10263480" y="2955961"/>
                      <a:pt x="10306350" y="3063099"/>
                    </a:cubicBezTo>
                    <a:lnTo>
                      <a:pt x="10376482" y="3238500"/>
                    </a:lnTo>
                    <a:lnTo>
                      <a:pt x="10567053" y="3683212"/>
                    </a:lnTo>
                    <a:cubicBezTo>
                      <a:pt x="10571728" y="3694116"/>
                      <a:pt x="10570607" y="3706640"/>
                      <a:pt x="10564072" y="3716543"/>
                    </a:cubicBezTo>
                    <a:cubicBezTo>
                      <a:pt x="10557537" y="3726445"/>
                      <a:pt x="10546462" y="3732399"/>
                      <a:pt x="10534597" y="3732389"/>
                    </a:cubicBezTo>
                    <a:lnTo>
                      <a:pt x="10469545" y="3732389"/>
                    </a:lnTo>
                    <a:cubicBezTo>
                      <a:pt x="10413107" y="3732383"/>
                      <a:pt x="10362101" y="3698749"/>
                      <a:pt x="10339864" y="3646875"/>
                    </a:cubicBezTo>
                    <a:lnTo>
                      <a:pt x="10185841" y="3287536"/>
                    </a:lnTo>
                    <a:cubicBezTo>
                      <a:pt x="10182595" y="3279987"/>
                      <a:pt x="10171236" y="3283162"/>
                      <a:pt x="10172365" y="3291275"/>
                    </a:cubicBezTo>
                    <a:lnTo>
                      <a:pt x="10235371" y="3732389"/>
                    </a:lnTo>
                    <a:lnTo>
                      <a:pt x="10302752" y="4540885"/>
                    </a:lnTo>
                    <a:cubicBezTo>
                      <a:pt x="10303560" y="4550707"/>
                      <a:pt x="10300222" y="4560419"/>
                      <a:pt x="10293548" y="4567670"/>
                    </a:cubicBezTo>
                    <a:cubicBezTo>
                      <a:pt x="10286874" y="4574921"/>
                      <a:pt x="10277470" y="4579049"/>
                      <a:pt x="10267615" y="4579055"/>
                    </a:cubicBezTo>
                    <a:lnTo>
                      <a:pt x="10213781" y="4579055"/>
                    </a:lnTo>
                    <a:cubicBezTo>
                      <a:pt x="10144799" y="4579064"/>
                      <a:pt x="10085922" y="4529199"/>
                      <a:pt x="10074575" y="4461157"/>
                    </a:cubicBezTo>
                    <a:lnTo>
                      <a:pt x="9960204" y="3774158"/>
                    </a:lnTo>
                    <a:cubicBezTo>
                      <a:pt x="9958864" y="3766255"/>
                      <a:pt x="9947575" y="3766255"/>
                      <a:pt x="9946235" y="3774158"/>
                    </a:cubicBezTo>
                    <a:lnTo>
                      <a:pt x="9831794" y="4461157"/>
                    </a:lnTo>
                    <a:cubicBezTo>
                      <a:pt x="9820442" y="4529225"/>
                      <a:pt x="9761525" y="4579098"/>
                      <a:pt x="9692517" y="4579055"/>
                    </a:cubicBezTo>
                    <a:lnTo>
                      <a:pt x="9638683" y="4579055"/>
                    </a:lnTo>
                    <a:cubicBezTo>
                      <a:pt x="9628828" y="4579049"/>
                      <a:pt x="9619424" y="4574921"/>
                      <a:pt x="9612750" y="4567670"/>
                    </a:cubicBezTo>
                    <a:cubicBezTo>
                      <a:pt x="9606076" y="4560419"/>
                      <a:pt x="9602738" y="4550707"/>
                      <a:pt x="9603546" y="4540885"/>
                    </a:cubicBezTo>
                    <a:lnTo>
                      <a:pt x="9670927" y="3732389"/>
                    </a:lnTo>
                    <a:lnTo>
                      <a:pt x="9733933" y="3291275"/>
                    </a:lnTo>
                    <a:close/>
                    <a:moveTo>
                      <a:pt x="11286649" y="2321278"/>
                    </a:moveTo>
                    <a:cubicBezTo>
                      <a:pt x="11230511" y="2321278"/>
                      <a:pt x="11176673" y="2343578"/>
                      <a:pt x="11136978" y="2383273"/>
                    </a:cubicBezTo>
                    <a:cubicBezTo>
                      <a:pt x="11097282" y="2422969"/>
                      <a:pt x="11074982" y="2476807"/>
                      <a:pt x="11074982" y="2532944"/>
                    </a:cubicBezTo>
                    <a:lnTo>
                      <a:pt x="11074982" y="2603500"/>
                    </a:lnTo>
                    <a:cubicBezTo>
                      <a:pt x="11075503" y="2720031"/>
                      <a:pt x="11170117" y="2814222"/>
                      <a:pt x="11286649" y="2814222"/>
                    </a:cubicBezTo>
                    <a:cubicBezTo>
                      <a:pt x="11403181" y="2814222"/>
                      <a:pt x="11497795" y="2720031"/>
                      <a:pt x="11498316" y="2603500"/>
                    </a:cubicBezTo>
                    <a:lnTo>
                      <a:pt x="11498316" y="2532944"/>
                    </a:lnTo>
                    <a:cubicBezTo>
                      <a:pt x="11498316" y="2476807"/>
                      <a:pt x="11476016" y="2422969"/>
                      <a:pt x="11436320" y="2383273"/>
                    </a:cubicBezTo>
                    <a:cubicBezTo>
                      <a:pt x="11396625" y="2343578"/>
                      <a:pt x="11342787" y="2321278"/>
                      <a:pt x="11286649" y="2321278"/>
                    </a:cubicBezTo>
                    <a:close/>
                    <a:moveTo>
                      <a:pt x="11067433" y="3291275"/>
                    </a:moveTo>
                    <a:cubicBezTo>
                      <a:pt x="11068632" y="3283162"/>
                      <a:pt x="11057203" y="3279987"/>
                      <a:pt x="11054028" y="3287536"/>
                    </a:cubicBezTo>
                    <a:lnTo>
                      <a:pt x="10900004" y="3646875"/>
                    </a:lnTo>
                    <a:cubicBezTo>
                      <a:pt x="10877748" y="3698796"/>
                      <a:pt x="10826672" y="3732439"/>
                      <a:pt x="10770182" y="3732389"/>
                    </a:cubicBezTo>
                    <a:lnTo>
                      <a:pt x="10705130" y="3732389"/>
                    </a:lnTo>
                    <a:cubicBezTo>
                      <a:pt x="10693266" y="3732399"/>
                      <a:pt x="10682191" y="3726445"/>
                      <a:pt x="10675655" y="3716543"/>
                    </a:cubicBezTo>
                    <a:cubicBezTo>
                      <a:pt x="10669120" y="3706640"/>
                      <a:pt x="10668000" y="3694116"/>
                      <a:pt x="10672675" y="3683212"/>
                    </a:cubicBezTo>
                    <a:lnTo>
                      <a:pt x="10863316" y="3238500"/>
                    </a:lnTo>
                    <a:lnTo>
                      <a:pt x="10933448" y="3063099"/>
                    </a:lnTo>
                    <a:cubicBezTo>
                      <a:pt x="10976318" y="2955961"/>
                      <a:pt x="11080094" y="2885715"/>
                      <a:pt x="11195491" y="2885722"/>
                    </a:cubicBezTo>
                    <a:lnTo>
                      <a:pt x="11377807" y="2885722"/>
                    </a:lnTo>
                    <a:cubicBezTo>
                      <a:pt x="11493204" y="2885715"/>
                      <a:pt x="11596980" y="2955961"/>
                      <a:pt x="11639850" y="3063099"/>
                    </a:cubicBezTo>
                    <a:lnTo>
                      <a:pt x="11709982" y="3238500"/>
                    </a:lnTo>
                    <a:lnTo>
                      <a:pt x="11900553" y="3683212"/>
                    </a:lnTo>
                    <a:cubicBezTo>
                      <a:pt x="11905228" y="3694116"/>
                      <a:pt x="11904107" y="3706640"/>
                      <a:pt x="11897572" y="3716543"/>
                    </a:cubicBezTo>
                    <a:cubicBezTo>
                      <a:pt x="11891037" y="3726445"/>
                      <a:pt x="11879962" y="3732399"/>
                      <a:pt x="11868097" y="3732389"/>
                    </a:cubicBezTo>
                    <a:lnTo>
                      <a:pt x="11803045" y="3732389"/>
                    </a:lnTo>
                    <a:cubicBezTo>
                      <a:pt x="11746607" y="3732383"/>
                      <a:pt x="11695601" y="3698749"/>
                      <a:pt x="11673364" y="3646875"/>
                    </a:cubicBezTo>
                    <a:lnTo>
                      <a:pt x="11519341" y="3287536"/>
                    </a:lnTo>
                    <a:cubicBezTo>
                      <a:pt x="11516095" y="3279987"/>
                      <a:pt x="11504736" y="3283162"/>
                      <a:pt x="11505865" y="3291275"/>
                    </a:cubicBezTo>
                    <a:lnTo>
                      <a:pt x="11568871" y="3732389"/>
                    </a:lnTo>
                    <a:lnTo>
                      <a:pt x="11636252" y="4540885"/>
                    </a:lnTo>
                    <a:cubicBezTo>
                      <a:pt x="11637060" y="4550707"/>
                      <a:pt x="11633722" y="4560419"/>
                      <a:pt x="11627048" y="4567670"/>
                    </a:cubicBezTo>
                    <a:cubicBezTo>
                      <a:pt x="11620374" y="4574921"/>
                      <a:pt x="11610970" y="4579049"/>
                      <a:pt x="11601115" y="4579055"/>
                    </a:cubicBezTo>
                    <a:lnTo>
                      <a:pt x="11547281" y="4579055"/>
                    </a:lnTo>
                    <a:cubicBezTo>
                      <a:pt x="11478299" y="4579064"/>
                      <a:pt x="11419422" y="4529199"/>
                      <a:pt x="11408075" y="4461157"/>
                    </a:cubicBezTo>
                    <a:lnTo>
                      <a:pt x="11293704" y="3774158"/>
                    </a:lnTo>
                    <a:cubicBezTo>
                      <a:pt x="11292364" y="3766255"/>
                      <a:pt x="11281075" y="3766255"/>
                      <a:pt x="11279735" y="3774158"/>
                    </a:cubicBezTo>
                    <a:lnTo>
                      <a:pt x="11165294" y="4461157"/>
                    </a:lnTo>
                    <a:cubicBezTo>
                      <a:pt x="11153942" y="4529225"/>
                      <a:pt x="11095025" y="4579098"/>
                      <a:pt x="11026017" y="4579055"/>
                    </a:cubicBezTo>
                    <a:lnTo>
                      <a:pt x="10972183" y="4579055"/>
                    </a:lnTo>
                    <a:cubicBezTo>
                      <a:pt x="10962328" y="4579049"/>
                      <a:pt x="10952924" y="4574921"/>
                      <a:pt x="10946250" y="4567670"/>
                    </a:cubicBezTo>
                    <a:cubicBezTo>
                      <a:pt x="10939576" y="4560419"/>
                      <a:pt x="10936238" y="4550707"/>
                      <a:pt x="10937046" y="4540885"/>
                    </a:cubicBezTo>
                    <a:lnTo>
                      <a:pt x="11004427" y="3732389"/>
                    </a:lnTo>
                    <a:lnTo>
                      <a:pt x="11067433" y="3291275"/>
                    </a:lnTo>
                    <a:close/>
                    <a:moveTo>
                      <a:pt x="12620149" y="2321278"/>
                    </a:moveTo>
                    <a:cubicBezTo>
                      <a:pt x="12564011" y="2321278"/>
                      <a:pt x="12510173" y="2343578"/>
                      <a:pt x="12470478" y="2383273"/>
                    </a:cubicBezTo>
                    <a:cubicBezTo>
                      <a:pt x="12430782" y="2422969"/>
                      <a:pt x="12408482" y="2476807"/>
                      <a:pt x="12408482" y="2532944"/>
                    </a:cubicBezTo>
                    <a:lnTo>
                      <a:pt x="12408482" y="2603500"/>
                    </a:lnTo>
                    <a:cubicBezTo>
                      <a:pt x="12409003" y="2720031"/>
                      <a:pt x="12503617" y="2814222"/>
                      <a:pt x="12620149" y="2814222"/>
                    </a:cubicBezTo>
                    <a:cubicBezTo>
                      <a:pt x="12736681" y="2814222"/>
                      <a:pt x="12831295" y="2720031"/>
                      <a:pt x="12831816" y="2603500"/>
                    </a:cubicBezTo>
                    <a:lnTo>
                      <a:pt x="12831816" y="2532944"/>
                    </a:lnTo>
                    <a:cubicBezTo>
                      <a:pt x="12831816" y="2476807"/>
                      <a:pt x="12809516" y="2422969"/>
                      <a:pt x="12769820" y="2383273"/>
                    </a:cubicBezTo>
                    <a:cubicBezTo>
                      <a:pt x="12730125" y="2343578"/>
                      <a:pt x="12676287" y="2321278"/>
                      <a:pt x="12620149" y="2321278"/>
                    </a:cubicBezTo>
                    <a:close/>
                    <a:moveTo>
                      <a:pt x="12400933" y="3291275"/>
                    </a:moveTo>
                    <a:cubicBezTo>
                      <a:pt x="12402132" y="3283162"/>
                      <a:pt x="12390703" y="3279987"/>
                      <a:pt x="12387528" y="3287536"/>
                    </a:cubicBezTo>
                    <a:lnTo>
                      <a:pt x="12233504" y="3646875"/>
                    </a:lnTo>
                    <a:cubicBezTo>
                      <a:pt x="12211248" y="3698796"/>
                      <a:pt x="12160172" y="3732439"/>
                      <a:pt x="12103682" y="3732389"/>
                    </a:cubicBezTo>
                    <a:lnTo>
                      <a:pt x="12038630" y="3732389"/>
                    </a:lnTo>
                    <a:cubicBezTo>
                      <a:pt x="12026766" y="3732399"/>
                      <a:pt x="12015691" y="3726445"/>
                      <a:pt x="12009155" y="3716543"/>
                    </a:cubicBezTo>
                    <a:cubicBezTo>
                      <a:pt x="12002620" y="3706640"/>
                      <a:pt x="12001500" y="3694116"/>
                      <a:pt x="12006175" y="3683212"/>
                    </a:cubicBezTo>
                    <a:lnTo>
                      <a:pt x="12196816" y="3238500"/>
                    </a:lnTo>
                    <a:lnTo>
                      <a:pt x="12266948" y="3063099"/>
                    </a:lnTo>
                    <a:cubicBezTo>
                      <a:pt x="12309818" y="2955961"/>
                      <a:pt x="12413594" y="2885715"/>
                      <a:pt x="12528991" y="2885722"/>
                    </a:cubicBezTo>
                    <a:lnTo>
                      <a:pt x="12711307" y="2885722"/>
                    </a:lnTo>
                    <a:cubicBezTo>
                      <a:pt x="12826704" y="2885715"/>
                      <a:pt x="12930480" y="2955961"/>
                      <a:pt x="12973350" y="3063099"/>
                    </a:cubicBezTo>
                    <a:lnTo>
                      <a:pt x="13043483" y="3238500"/>
                    </a:lnTo>
                    <a:lnTo>
                      <a:pt x="13234053" y="3683212"/>
                    </a:lnTo>
                    <a:cubicBezTo>
                      <a:pt x="13238727" y="3694116"/>
                      <a:pt x="13237607" y="3706640"/>
                      <a:pt x="13231071" y="3716543"/>
                    </a:cubicBezTo>
                    <a:cubicBezTo>
                      <a:pt x="13224537" y="3726445"/>
                      <a:pt x="13213462" y="3732399"/>
                      <a:pt x="13201597" y="3732389"/>
                    </a:cubicBezTo>
                    <a:lnTo>
                      <a:pt x="13136545" y="3732389"/>
                    </a:lnTo>
                    <a:cubicBezTo>
                      <a:pt x="13080107" y="3732383"/>
                      <a:pt x="13029101" y="3698749"/>
                      <a:pt x="13006863" y="3646875"/>
                    </a:cubicBezTo>
                    <a:lnTo>
                      <a:pt x="12852841" y="3287536"/>
                    </a:lnTo>
                    <a:cubicBezTo>
                      <a:pt x="12849595" y="3279987"/>
                      <a:pt x="12838236" y="3283162"/>
                      <a:pt x="12839365" y="3291275"/>
                    </a:cubicBezTo>
                    <a:lnTo>
                      <a:pt x="12902371" y="3732389"/>
                    </a:lnTo>
                    <a:lnTo>
                      <a:pt x="12969752" y="4540885"/>
                    </a:lnTo>
                    <a:cubicBezTo>
                      <a:pt x="12970560" y="4550707"/>
                      <a:pt x="12967222" y="4560419"/>
                      <a:pt x="12960548" y="4567670"/>
                    </a:cubicBezTo>
                    <a:cubicBezTo>
                      <a:pt x="12953874" y="4574921"/>
                      <a:pt x="12944470" y="4579049"/>
                      <a:pt x="12934615" y="4579055"/>
                    </a:cubicBezTo>
                    <a:lnTo>
                      <a:pt x="12880781" y="4579055"/>
                    </a:lnTo>
                    <a:cubicBezTo>
                      <a:pt x="12811799" y="4579064"/>
                      <a:pt x="12752922" y="4529199"/>
                      <a:pt x="12741575" y="4461157"/>
                    </a:cubicBezTo>
                    <a:lnTo>
                      <a:pt x="12627204" y="3774158"/>
                    </a:lnTo>
                    <a:cubicBezTo>
                      <a:pt x="12625864" y="3766255"/>
                      <a:pt x="12614575" y="3766255"/>
                      <a:pt x="12613235" y="3774158"/>
                    </a:cubicBezTo>
                    <a:lnTo>
                      <a:pt x="12498794" y="4461157"/>
                    </a:lnTo>
                    <a:cubicBezTo>
                      <a:pt x="12487442" y="4529225"/>
                      <a:pt x="12428525" y="4579098"/>
                      <a:pt x="12359517" y="4579055"/>
                    </a:cubicBezTo>
                    <a:lnTo>
                      <a:pt x="12305683" y="4579055"/>
                    </a:lnTo>
                    <a:cubicBezTo>
                      <a:pt x="12295828" y="4579049"/>
                      <a:pt x="12286424" y="4574921"/>
                      <a:pt x="12279750" y="4567670"/>
                    </a:cubicBezTo>
                    <a:cubicBezTo>
                      <a:pt x="12273076" y="4560419"/>
                      <a:pt x="12269738" y="4550707"/>
                      <a:pt x="12270546" y="4540885"/>
                    </a:cubicBezTo>
                    <a:lnTo>
                      <a:pt x="12337927" y="3732389"/>
                    </a:lnTo>
                    <a:lnTo>
                      <a:pt x="12400933" y="3291275"/>
                    </a:lnTo>
                    <a:close/>
                    <a:moveTo>
                      <a:pt x="13953649" y="2321278"/>
                    </a:moveTo>
                    <a:cubicBezTo>
                      <a:pt x="13836749" y="2321278"/>
                      <a:pt x="13741983" y="2416044"/>
                      <a:pt x="13741983" y="2532944"/>
                    </a:cubicBezTo>
                    <a:lnTo>
                      <a:pt x="13741983" y="2603500"/>
                    </a:lnTo>
                    <a:cubicBezTo>
                      <a:pt x="13742504" y="2720030"/>
                      <a:pt x="13837117" y="2814222"/>
                      <a:pt x="13953649" y="2814222"/>
                    </a:cubicBezTo>
                    <a:cubicBezTo>
                      <a:pt x="14070181" y="2814222"/>
                      <a:pt x="14164794" y="2720030"/>
                      <a:pt x="14165315" y="2603500"/>
                    </a:cubicBezTo>
                    <a:lnTo>
                      <a:pt x="14165315" y="2532944"/>
                    </a:lnTo>
                    <a:cubicBezTo>
                      <a:pt x="14165315" y="2416044"/>
                      <a:pt x="14070549" y="2321278"/>
                      <a:pt x="13953649" y="2321278"/>
                    </a:cubicBezTo>
                    <a:close/>
                    <a:moveTo>
                      <a:pt x="13734433" y="3291275"/>
                    </a:moveTo>
                    <a:cubicBezTo>
                      <a:pt x="13735633" y="3283162"/>
                      <a:pt x="13724203" y="3279987"/>
                      <a:pt x="13721028" y="3287536"/>
                    </a:cubicBezTo>
                    <a:lnTo>
                      <a:pt x="13567004" y="3646875"/>
                    </a:lnTo>
                    <a:cubicBezTo>
                      <a:pt x="13544748" y="3698796"/>
                      <a:pt x="13493672" y="3732439"/>
                      <a:pt x="13437183" y="3732389"/>
                    </a:cubicBezTo>
                    <a:lnTo>
                      <a:pt x="13372129" y="3732389"/>
                    </a:lnTo>
                    <a:cubicBezTo>
                      <a:pt x="13360265" y="3732399"/>
                      <a:pt x="13349190" y="3726445"/>
                      <a:pt x="13342655" y="3716543"/>
                    </a:cubicBezTo>
                    <a:cubicBezTo>
                      <a:pt x="13336119" y="3706640"/>
                      <a:pt x="13335000" y="3694116"/>
                      <a:pt x="13339674" y="3683212"/>
                    </a:cubicBezTo>
                    <a:lnTo>
                      <a:pt x="13530315" y="3238500"/>
                    </a:lnTo>
                    <a:lnTo>
                      <a:pt x="13600447" y="3063099"/>
                    </a:lnTo>
                    <a:cubicBezTo>
                      <a:pt x="13643318" y="2955960"/>
                      <a:pt x="13747094" y="2885714"/>
                      <a:pt x="13862492" y="2885722"/>
                    </a:cubicBezTo>
                    <a:lnTo>
                      <a:pt x="14044806" y="2885722"/>
                    </a:lnTo>
                    <a:cubicBezTo>
                      <a:pt x="14160204" y="2885714"/>
                      <a:pt x="14263980" y="2955960"/>
                      <a:pt x="14306851" y="3063099"/>
                    </a:cubicBezTo>
                    <a:lnTo>
                      <a:pt x="14376983" y="3238500"/>
                    </a:lnTo>
                    <a:lnTo>
                      <a:pt x="14567553" y="3683212"/>
                    </a:lnTo>
                    <a:cubicBezTo>
                      <a:pt x="14572227" y="3694116"/>
                      <a:pt x="14571107" y="3706640"/>
                      <a:pt x="14564571" y="3716543"/>
                    </a:cubicBezTo>
                    <a:cubicBezTo>
                      <a:pt x="14558037" y="3726445"/>
                      <a:pt x="14546962" y="3732399"/>
                      <a:pt x="14535097" y="3732389"/>
                    </a:cubicBezTo>
                    <a:lnTo>
                      <a:pt x="14470045" y="3732389"/>
                    </a:lnTo>
                    <a:cubicBezTo>
                      <a:pt x="14413607" y="3732383"/>
                      <a:pt x="14362601" y="3698749"/>
                      <a:pt x="14340363" y="3646875"/>
                    </a:cubicBezTo>
                    <a:lnTo>
                      <a:pt x="14186342" y="3287536"/>
                    </a:lnTo>
                    <a:cubicBezTo>
                      <a:pt x="14183095" y="3279987"/>
                      <a:pt x="14171736" y="3283162"/>
                      <a:pt x="14172865" y="3291275"/>
                    </a:cubicBezTo>
                    <a:lnTo>
                      <a:pt x="14235872" y="3732389"/>
                    </a:lnTo>
                    <a:lnTo>
                      <a:pt x="14303252" y="4540885"/>
                    </a:lnTo>
                    <a:cubicBezTo>
                      <a:pt x="14304060" y="4550707"/>
                      <a:pt x="14300724" y="4560419"/>
                      <a:pt x="14294048" y="4567670"/>
                    </a:cubicBezTo>
                    <a:cubicBezTo>
                      <a:pt x="14287374" y="4574921"/>
                      <a:pt x="14277970" y="4579049"/>
                      <a:pt x="14268115" y="4579055"/>
                    </a:cubicBezTo>
                    <a:lnTo>
                      <a:pt x="14214281" y="4579055"/>
                    </a:lnTo>
                    <a:cubicBezTo>
                      <a:pt x="14145299" y="4579064"/>
                      <a:pt x="14086424" y="4529199"/>
                      <a:pt x="14075076" y="4461157"/>
                    </a:cubicBezTo>
                    <a:lnTo>
                      <a:pt x="13960704" y="3774158"/>
                    </a:lnTo>
                    <a:cubicBezTo>
                      <a:pt x="13959363" y="3766255"/>
                      <a:pt x="13948076" y="3766255"/>
                      <a:pt x="13946735" y="3774158"/>
                    </a:cubicBezTo>
                    <a:lnTo>
                      <a:pt x="13832294" y="4461157"/>
                    </a:lnTo>
                    <a:cubicBezTo>
                      <a:pt x="13820942" y="4529225"/>
                      <a:pt x="13762025" y="4579098"/>
                      <a:pt x="13693017" y="4579055"/>
                    </a:cubicBezTo>
                    <a:lnTo>
                      <a:pt x="13639183" y="4579055"/>
                    </a:lnTo>
                    <a:cubicBezTo>
                      <a:pt x="13629328" y="4579049"/>
                      <a:pt x="13619925" y="4574920"/>
                      <a:pt x="13613251" y="4567670"/>
                    </a:cubicBezTo>
                    <a:cubicBezTo>
                      <a:pt x="13606576" y="4560419"/>
                      <a:pt x="13603239" y="4550707"/>
                      <a:pt x="13604047" y="4540885"/>
                    </a:cubicBezTo>
                    <a:lnTo>
                      <a:pt x="13671427" y="3732389"/>
                    </a:lnTo>
                    <a:lnTo>
                      <a:pt x="13734433" y="3291275"/>
                    </a:lnTo>
                    <a:close/>
                    <a:moveTo>
                      <a:pt x="15287149" y="2321278"/>
                    </a:moveTo>
                    <a:cubicBezTo>
                      <a:pt x="15170249" y="2321278"/>
                      <a:pt x="15075483" y="2416044"/>
                      <a:pt x="15075483" y="2532944"/>
                    </a:cubicBezTo>
                    <a:lnTo>
                      <a:pt x="15075483" y="2603500"/>
                    </a:lnTo>
                    <a:cubicBezTo>
                      <a:pt x="15076004" y="2720030"/>
                      <a:pt x="15170617" y="2814222"/>
                      <a:pt x="15287149" y="2814222"/>
                    </a:cubicBezTo>
                    <a:cubicBezTo>
                      <a:pt x="15403681" y="2814222"/>
                      <a:pt x="15498294" y="2720030"/>
                      <a:pt x="15498815" y="2603500"/>
                    </a:cubicBezTo>
                    <a:lnTo>
                      <a:pt x="15498815" y="2532944"/>
                    </a:lnTo>
                    <a:cubicBezTo>
                      <a:pt x="15498815" y="2416044"/>
                      <a:pt x="15404049" y="2321278"/>
                      <a:pt x="15287149" y="2321278"/>
                    </a:cubicBezTo>
                    <a:close/>
                    <a:moveTo>
                      <a:pt x="15067933" y="3291275"/>
                    </a:moveTo>
                    <a:cubicBezTo>
                      <a:pt x="15069133" y="3283162"/>
                      <a:pt x="15057703" y="3279987"/>
                      <a:pt x="15054528" y="3287536"/>
                    </a:cubicBezTo>
                    <a:lnTo>
                      <a:pt x="14900504" y="3646875"/>
                    </a:lnTo>
                    <a:cubicBezTo>
                      <a:pt x="14878248" y="3698796"/>
                      <a:pt x="14827172" y="3732439"/>
                      <a:pt x="14770683" y="3732389"/>
                    </a:cubicBezTo>
                    <a:lnTo>
                      <a:pt x="14705629" y="3732389"/>
                    </a:lnTo>
                    <a:cubicBezTo>
                      <a:pt x="14693765" y="3732399"/>
                      <a:pt x="14682690" y="3726445"/>
                      <a:pt x="14676155" y="3716543"/>
                    </a:cubicBezTo>
                    <a:cubicBezTo>
                      <a:pt x="14669619" y="3706640"/>
                      <a:pt x="14668500" y="3694116"/>
                      <a:pt x="14673174" y="3683212"/>
                    </a:cubicBezTo>
                    <a:lnTo>
                      <a:pt x="14863815" y="3238500"/>
                    </a:lnTo>
                    <a:lnTo>
                      <a:pt x="14933947" y="3063099"/>
                    </a:lnTo>
                    <a:cubicBezTo>
                      <a:pt x="14976818" y="2955960"/>
                      <a:pt x="15080594" y="2885714"/>
                      <a:pt x="15195992" y="2885722"/>
                    </a:cubicBezTo>
                    <a:lnTo>
                      <a:pt x="15378306" y="2885722"/>
                    </a:lnTo>
                    <a:cubicBezTo>
                      <a:pt x="15493704" y="2885714"/>
                      <a:pt x="15597480" y="2955960"/>
                      <a:pt x="15640351" y="3063099"/>
                    </a:cubicBezTo>
                    <a:lnTo>
                      <a:pt x="15710483" y="3238500"/>
                    </a:lnTo>
                    <a:lnTo>
                      <a:pt x="15901053" y="3683212"/>
                    </a:lnTo>
                    <a:cubicBezTo>
                      <a:pt x="15905727" y="3694116"/>
                      <a:pt x="15904607" y="3706640"/>
                      <a:pt x="15898071" y="3716543"/>
                    </a:cubicBezTo>
                    <a:cubicBezTo>
                      <a:pt x="15891537" y="3726445"/>
                      <a:pt x="15880462" y="3732399"/>
                      <a:pt x="15868597" y="3732389"/>
                    </a:cubicBezTo>
                    <a:lnTo>
                      <a:pt x="15803545" y="3732389"/>
                    </a:lnTo>
                    <a:cubicBezTo>
                      <a:pt x="15747107" y="3732383"/>
                      <a:pt x="15696101" y="3698749"/>
                      <a:pt x="15673863" y="3646875"/>
                    </a:cubicBezTo>
                    <a:lnTo>
                      <a:pt x="15519842" y="3287536"/>
                    </a:lnTo>
                    <a:cubicBezTo>
                      <a:pt x="15516595" y="3279987"/>
                      <a:pt x="15505236" y="3283162"/>
                      <a:pt x="15506365" y="3291275"/>
                    </a:cubicBezTo>
                    <a:lnTo>
                      <a:pt x="15569372" y="3732389"/>
                    </a:lnTo>
                    <a:lnTo>
                      <a:pt x="15636752" y="4540885"/>
                    </a:lnTo>
                    <a:cubicBezTo>
                      <a:pt x="15637560" y="4550707"/>
                      <a:pt x="15634224" y="4560419"/>
                      <a:pt x="15627548" y="4567670"/>
                    </a:cubicBezTo>
                    <a:cubicBezTo>
                      <a:pt x="15620874" y="4574921"/>
                      <a:pt x="15611470" y="4579049"/>
                      <a:pt x="15601615" y="4579055"/>
                    </a:cubicBezTo>
                    <a:lnTo>
                      <a:pt x="15547781" y="4579055"/>
                    </a:lnTo>
                    <a:cubicBezTo>
                      <a:pt x="15478799" y="4579064"/>
                      <a:pt x="15419924" y="4529199"/>
                      <a:pt x="15408576" y="4461157"/>
                    </a:cubicBezTo>
                    <a:lnTo>
                      <a:pt x="15294204" y="3774158"/>
                    </a:lnTo>
                    <a:cubicBezTo>
                      <a:pt x="15292863" y="3766255"/>
                      <a:pt x="15281576" y="3766255"/>
                      <a:pt x="15280235" y="3774158"/>
                    </a:cubicBezTo>
                    <a:lnTo>
                      <a:pt x="15165794" y="4461157"/>
                    </a:lnTo>
                    <a:cubicBezTo>
                      <a:pt x="15154442" y="4529225"/>
                      <a:pt x="15095525" y="4579098"/>
                      <a:pt x="15026517" y="4579055"/>
                    </a:cubicBezTo>
                    <a:lnTo>
                      <a:pt x="14972683" y="4579055"/>
                    </a:lnTo>
                    <a:cubicBezTo>
                      <a:pt x="14962828" y="4579049"/>
                      <a:pt x="14953425" y="4574920"/>
                      <a:pt x="14946751" y="4567670"/>
                    </a:cubicBezTo>
                    <a:cubicBezTo>
                      <a:pt x="14940076" y="4560419"/>
                      <a:pt x="14936739" y="4550707"/>
                      <a:pt x="14937547" y="4540885"/>
                    </a:cubicBezTo>
                    <a:lnTo>
                      <a:pt x="15004927" y="3732389"/>
                    </a:lnTo>
                    <a:lnTo>
                      <a:pt x="15067933" y="3291275"/>
                    </a:lnTo>
                    <a:close/>
                    <a:moveTo>
                      <a:pt x="16620649" y="2321278"/>
                    </a:moveTo>
                    <a:cubicBezTo>
                      <a:pt x="16503749" y="2321278"/>
                      <a:pt x="16408983" y="2416044"/>
                      <a:pt x="16408983" y="2532944"/>
                    </a:cubicBezTo>
                    <a:lnTo>
                      <a:pt x="16408983" y="2603500"/>
                    </a:lnTo>
                    <a:cubicBezTo>
                      <a:pt x="16409504" y="2720030"/>
                      <a:pt x="16504117" y="2814222"/>
                      <a:pt x="16620649" y="2814222"/>
                    </a:cubicBezTo>
                    <a:cubicBezTo>
                      <a:pt x="16737181" y="2814222"/>
                      <a:pt x="16831794" y="2720030"/>
                      <a:pt x="16832315" y="2603500"/>
                    </a:cubicBezTo>
                    <a:lnTo>
                      <a:pt x="16832315" y="2532944"/>
                    </a:lnTo>
                    <a:cubicBezTo>
                      <a:pt x="16832315" y="2416044"/>
                      <a:pt x="16737549" y="2321278"/>
                      <a:pt x="16620649" y="2321278"/>
                    </a:cubicBezTo>
                    <a:close/>
                    <a:moveTo>
                      <a:pt x="16401433" y="3291275"/>
                    </a:moveTo>
                    <a:cubicBezTo>
                      <a:pt x="16402633" y="3283162"/>
                      <a:pt x="16391203" y="3279987"/>
                      <a:pt x="16388028" y="3287536"/>
                    </a:cubicBezTo>
                    <a:lnTo>
                      <a:pt x="16234004" y="3646875"/>
                    </a:lnTo>
                    <a:cubicBezTo>
                      <a:pt x="16211748" y="3698796"/>
                      <a:pt x="16160672" y="3732439"/>
                      <a:pt x="16104183" y="3732389"/>
                    </a:cubicBezTo>
                    <a:lnTo>
                      <a:pt x="16039129" y="3732389"/>
                    </a:lnTo>
                    <a:cubicBezTo>
                      <a:pt x="16027265" y="3732399"/>
                      <a:pt x="16016190" y="3726445"/>
                      <a:pt x="16009655" y="3716543"/>
                    </a:cubicBezTo>
                    <a:cubicBezTo>
                      <a:pt x="16003119" y="3706640"/>
                      <a:pt x="16002000" y="3694116"/>
                      <a:pt x="16006674" y="3683212"/>
                    </a:cubicBezTo>
                    <a:lnTo>
                      <a:pt x="16197315" y="3238500"/>
                    </a:lnTo>
                    <a:lnTo>
                      <a:pt x="16267447" y="3063099"/>
                    </a:lnTo>
                    <a:cubicBezTo>
                      <a:pt x="16310318" y="2955960"/>
                      <a:pt x="16414094" y="2885714"/>
                      <a:pt x="16529492" y="2885722"/>
                    </a:cubicBezTo>
                    <a:lnTo>
                      <a:pt x="16711806" y="2885722"/>
                    </a:lnTo>
                    <a:cubicBezTo>
                      <a:pt x="16827204" y="2885714"/>
                      <a:pt x="16930980" y="2955960"/>
                      <a:pt x="16973851" y="3063099"/>
                    </a:cubicBezTo>
                    <a:lnTo>
                      <a:pt x="17043983" y="3238500"/>
                    </a:lnTo>
                    <a:lnTo>
                      <a:pt x="17234553" y="3683212"/>
                    </a:lnTo>
                    <a:cubicBezTo>
                      <a:pt x="17239227" y="3694116"/>
                      <a:pt x="17238107" y="3706640"/>
                      <a:pt x="17231571" y="3716543"/>
                    </a:cubicBezTo>
                    <a:cubicBezTo>
                      <a:pt x="17225037" y="3726445"/>
                      <a:pt x="17213962" y="3732399"/>
                      <a:pt x="17202097" y="3732389"/>
                    </a:cubicBezTo>
                    <a:lnTo>
                      <a:pt x="17137045" y="3732389"/>
                    </a:lnTo>
                    <a:cubicBezTo>
                      <a:pt x="17080607" y="3732383"/>
                      <a:pt x="17029601" y="3698749"/>
                      <a:pt x="17007363" y="3646875"/>
                    </a:cubicBezTo>
                    <a:lnTo>
                      <a:pt x="16853342" y="3287536"/>
                    </a:lnTo>
                    <a:cubicBezTo>
                      <a:pt x="16850095" y="3279987"/>
                      <a:pt x="16838736" y="3283162"/>
                      <a:pt x="16839865" y="3291275"/>
                    </a:cubicBezTo>
                    <a:lnTo>
                      <a:pt x="16902872" y="3732389"/>
                    </a:lnTo>
                    <a:lnTo>
                      <a:pt x="16970252" y="4540885"/>
                    </a:lnTo>
                    <a:cubicBezTo>
                      <a:pt x="16971060" y="4550707"/>
                      <a:pt x="16967724" y="4560419"/>
                      <a:pt x="16961048" y="4567670"/>
                    </a:cubicBezTo>
                    <a:cubicBezTo>
                      <a:pt x="16954374" y="4574921"/>
                      <a:pt x="16944970" y="4579049"/>
                      <a:pt x="16935115" y="4579055"/>
                    </a:cubicBezTo>
                    <a:lnTo>
                      <a:pt x="16881281" y="4579055"/>
                    </a:lnTo>
                    <a:cubicBezTo>
                      <a:pt x="16812299" y="4579064"/>
                      <a:pt x="16753424" y="4529199"/>
                      <a:pt x="16742076" y="4461157"/>
                    </a:cubicBezTo>
                    <a:lnTo>
                      <a:pt x="16627704" y="3774158"/>
                    </a:lnTo>
                    <a:cubicBezTo>
                      <a:pt x="16626363" y="3766255"/>
                      <a:pt x="16615076" y="3766255"/>
                      <a:pt x="16613735" y="3774158"/>
                    </a:cubicBezTo>
                    <a:lnTo>
                      <a:pt x="16499294" y="4461157"/>
                    </a:lnTo>
                    <a:cubicBezTo>
                      <a:pt x="16487942" y="4529225"/>
                      <a:pt x="16429025" y="4579098"/>
                      <a:pt x="16360017" y="4579055"/>
                    </a:cubicBezTo>
                    <a:lnTo>
                      <a:pt x="16306183" y="4579055"/>
                    </a:lnTo>
                    <a:cubicBezTo>
                      <a:pt x="16296328" y="4579049"/>
                      <a:pt x="16286925" y="4574920"/>
                      <a:pt x="16280251" y="4567670"/>
                    </a:cubicBezTo>
                    <a:cubicBezTo>
                      <a:pt x="16273576" y="4560419"/>
                      <a:pt x="16270239" y="4550707"/>
                      <a:pt x="16271047" y="4540885"/>
                    </a:cubicBezTo>
                    <a:lnTo>
                      <a:pt x="16338427" y="3732389"/>
                    </a:lnTo>
                    <a:lnTo>
                      <a:pt x="16401433" y="3291275"/>
                    </a:lnTo>
                    <a:close/>
                    <a:moveTo>
                      <a:pt x="17954149" y="2321278"/>
                    </a:moveTo>
                    <a:cubicBezTo>
                      <a:pt x="17837249" y="2321278"/>
                      <a:pt x="17742483" y="2416044"/>
                      <a:pt x="17742483" y="2532944"/>
                    </a:cubicBezTo>
                    <a:lnTo>
                      <a:pt x="17742483" y="2603500"/>
                    </a:lnTo>
                    <a:cubicBezTo>
                      <a:pt x="17743004" y="2720030"/>
                      <a:pt x="17837617" y="2814222"/>
                      <a:pt x="17954149" y="2814222"/>
                    </a:cubicBezTo>
                    <a:cubicBezTo>
                      <a:pt x="18070681" y="2814222"/>
                      <a:pt x="18165294" y="2720030"/>
                      <a:pt x="18165815" y="2603500"/>
                    </a:cubicBezTo>
                    <a:lnTo>
                      <a:pt x="18165815" y="2532944"/>
                    </a:lnTo>
                    <a:cubicBezTo>
                      <a:pt x="18165815" y="2416044"/>
                      <a:pt x="18071049" y="2321278"/>
                      <a:pt x="17954149" y="2321278"/>
                    </a:cubicBezTo>
                    <a:close/>
                    <a:moveTo>
                      <a:pt x="17734933" y="3291275"/>
                    </a:moveTo>
                    <a:cubicBezTo>
                      <a:pt x="17736133" y="3283162"/>
                      <a:pt x="17724703" y="3279987"/>
                      <a:pt x="17721528" y="3287536"/>
                    </a:cubicBezTo>
                    <a:lnTo>
                      <a:pt x="17567504" y="3646875"/>
                    </a:lnTo>
                    <a:cubicBezTo>
                      <a:pt x="17545248" y="3698796"/>
                      <a:pt x="17494172" y="3732439"/>
                      <a:pt x="17437683" y="3732389"/>
                    </a:cubicBezTo>
                    <a:lnTo>
                      <a:pt x="17372629" y="3732389"/>
                    </a:lnTo>
                    <a:cubicBezTo>
                      <a:pt x="17360765" y="3732399"/>
                      <a:pt x="17349690" y="3726445"/>
                      <a:pt x="17343155" y="3716543"/>
                    </a:cubicBezTo>
                    <a:cubicBezTo>
                      <a:pt x="17336619" y="3706640"/>
                      <a:pt x="17335500" y="3694116"/>
                      <a:pt x="17340174" y="3683212"/>
                    </a:cubicBezTo>
                    <a:lnTo>
                      <a:pt x="17530815" y="3238500"/>
                    </a:lnTo>
                    <a:lnTo>
                      <a:pt x="17600947" y="3063099"/>
                    </a:lnTo>
                    <a:cubicBezTo>
                      <a:pt x="17643818" y="2955960"/>
                      <a:pt x="17747594" y="2885714"/>
                      <a:pt x="17862992" y="2885722"/>
                    </a:cubicBezTo>
                    <a:lnTo>
                      <a:pt x="18045306" y="2885722"/>
                    </a:lnTo>
                    <a:cubicBezTo>
                      <a:pt x="18160704" y="2885714"/>
                      <a:pt x="18264480" y="2955960"/>
                      <a:pt x="18307351" y="3063099"/>
                    </a:cubicBezTo>
                    <a:lnTo>
                      <a:pt x="18377483" y="3238500"/>
                    </a:lnTo>
                    <a:lnTo>
                      <a:pt x="18568053" y="3683212"/>
                    </a:lnTo>
                    <a:cubicBezTo>
                      <a:pt x="18572727" y="3694116"/>
                      <a:pt x="18571607" y="3706640"/>
                      <a:pt x="18565071" y="3716543"/>
                    </a:cubicBezTo>
                    <a:cubicBezTo>
                      <a:pt x="18558537" y="3726445"/>
                      <a:pt x="18547462" y="3732399"/>
                      <a:pt x="18535597" y="3732389"/>
                    </a:cubicBezTo>
                    <a:lnTo>
                      <a:pt x="18470545" y="3732389"/>
                    </a:lnTo>
                    <a:cubicBezTo>
                      <a:pt x="18414107" y="3732383"/>
                      <a:pt x="18363101" y="3698749"/>
                      <a:pt x="18340863" y="3646875"/>
                    </a:cubicBezTo>
                    <a:lnTo>
                      <a:pt x="18186842" y="3287536"/>
                    </a:lnTo>
                    <a:cubicBezTo>
                      <a:pt x="18183595" y="3279987"/>
                      <a:pt x="18172236" y="3283162"/>
                      <a:pt x="18173365" y="3291275"/>
                    </a:cubicBezTo>
                    <a:lnTo>
                      <a:pt x="18236372" y="3732389"/>
                    </a:lnTo>
                    <a:lnTo>
                      <a:pt x="18303752" y="4540885"/>
                    </a:lnTo>
                    <a:cubicBezTo>
                      <a:pt x="18304560" y="4550707"/>
                      <a:pt x="18301224" y="4560419"/>
                      <a:pt x="18294548" y="4567670"/>
                    </a:cubicBezTo>
                    <a:cubicBezTo>
                      <a:pt x="18287874" y="4574921"/>
                      <a:pt x="18278470" y="4579049"/>
                      <a:pt x="18268615" y="4579055"/>
                    </a:cubicBezTo>
                    <a:lnTo>
                      <a:pt x="18214781" y="4579055"/>
                    </a:lnTo>
                    <a:cubicBezTo>
                      <a:pt x="18145799" y="4579064"/>
                      <a:pt x="18086924" y="4529199"/>
                      <a:pt x="18075576" y="4461157"/>
                    </a:cubicBezTo>
                    <a:lnTo>
                      <a:pt x="17961204" y="3774158"/>
                    </a:lnTo>
                    <a:cubicBezTo>
                      <a:pt x="17959863" y="3766255"/>
                      <a:pt x="17948576" y="3766255"/>
                      <a:pt x="17947235" y="3774158"/>
                    </a:cubicBezTo>
                    <a:lnTo>
                      <a:pt x="17832794" y="4461157"/>
                    </a:lnTo>
                    <a:cubicBezTo>
                      <a:pt x="17821442" y="4529225"/>
                      <a:pt x="17762525" y="4579098"/>
                      <a:pt x="17693517" y="4579055"/>
                    </a:cubicBezTo>
                    <a:lnTo>
                      <a:pt x="17639683" y="4579055"/>
                    </a:lnTo>
                    <a:cubicBezTo>
                      <a:pt x="17629828" y="4579049"/>
                      <a:pt x="17620425" y="4574920"/>
                      <a:pt x="17613751" y="4567670"/>
                    </a:cubicBezTo>
                    <a:cubicBezTo>
                      <a:pt x="17607076" y="4560419"/>
                      <a:pt x="17603739" y="4550707"/>
                      <a:pt x="17604547" y="4540885"/>
                    </a:cubicBezTo>
                    <a:lnTo>
                      <a:pt x="17671927" y="3732389"/>
                    </a:lnTo>
                    <a:lnTo>
                      <a:pt x="17734933" y="3291275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897374" y="1212631"/>
            <a:ext cx="1416831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141414"/>
                </a:solidFill>
                <a:latin typeface="Verdana" panose="020B0604030504040204" pitchFamily="34" charset="0"/>
              </a:rPr>
              <a:t>2020 </a:t>
            </a:r>
            <a:r>
              <a:rPr lang="en-US" sz="7200" dirty="0">
                <a:solidFill>
                  <a:srgbClr val="FDFCFC"/>
                </a:solidFill>
                <a:latin typeface="Verdana" panose="020B0604030504040204" pitchFamily="34" charset="0"/>
              </a:rPr>
              <a:t>Heart Disease Deaths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2603" y="9191625"/>
            <a:ext cx="16242632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b="1" dirty="0">
                <a:solidFill>
                  <a:srgbClr val="FDFCF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690,000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16835" y="3620097"/>
            <a:ext cx="16242632" cy="5360889"/>
            <a:chOff x="0" y="0"/>
            <a:chExt cx="21656842" cy="7147852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21656842" cy="7147852"/>
              <a:chOff x="0" y="0"/>
              <a:chExt cx="27940000" cy="92216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6351" y="0"/>
                <a:ext cx="27907229" cy="9221654"/>
              </a:xfrm>
              <a:custGeom>
                <a:avLst/>
                <a:gdLst/>
                <a:ahLst/>
                <a:cxnLst/>
                <a:rect l="l" t="t" r="r" b="b"/>
                <a:pathLst>
                  <a:path w="27907229" h="9221654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lnTo>
                      <a:pt x="3285649" y="0"/>
                    </a:ln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29"/>
                      <a:pt x="3073982" y="211667"/>
                    </a:cubicBezTo>
                    <a:lnTo>
                      <a:pt x="3073982" y="282222"/>
                    </a:lnTo>
                    <a:cubicBezTo>
                      <a:pt x="3074503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8004" y="398753"/>
                      <a:pt x="4502617" y="492944"/>
                      <a:pt x="4619149" y="492944"/>
                    </a:cubicBezTo>
                    <a:cubicBezTo>
                      <a:pt x="4735681" y="492944"/>
                      <a:pt x="4830294" y="398753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close/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6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8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2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800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6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close/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1504" y="398753"/>
                      <a:pt x="5836117" y="492944"/>
                      <a:pt x="5952649" y="492944"/>
                    </a:cubicBezTo>
                    <a:cubicBezTo>
                      <a:pt x="6069181" y="492944"/>
                      <a:pt x="6163794" y="398753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close/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6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2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300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6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close/>
                    <a:moveTo>
                      <a:pt x="7286149" y="0"/>
                    </a:moveTo>
                    <a:cubicBezTo>
                      <a:pt x="7230011" y="0"/>
                      <a:pt x="7176173" y="22300"/>
                      <a:pt x="7136478" y="61996"/>
                    </a:cubicBezTo>
                    <a:cubicBezTo>
                      <a:pt x="7096782" y="101691"/>
                      <a:pt x="7074482" y="155529"/>
                      <a:pt x="7074482" y="211667"/>
                    </a:cubicBezTo>
                    <a:lnTo>
                      <a:pt x="7074482" y="282222"/>
                    </a:lnTo>
                    <a:cubicBezTo>
                      <a:pt x="7075003" y="398753"/>
                      <a:pt x="7169617" y="492945"/>
                      <a:pt x="7286149" y="492945"/>
                    </a:cubicBezTo>
                    <a:cubicBezTo>
                      <a:pt x="7402681" y="492945"/>
                      <a:pt x="7497295" y="398753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155529"/>
                      <a:pt x="7475516" y="101691"/>
                      <a:pt x="7435820" y="61996"/>
                    </a:cubicBezTo>
                    <a:cubicBezTo>
                      <a:pt x="7396125" y="22300"/>
                      <a:pt x="7342287" y="0"/>
                      <a:pt x="7286149" y="0"/>
                    </a:cubicBezTo>
                    <a:close/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close/>
                    <a:moveTo>
                      <a:pt x="8619649" y="0"/>
                    </a:moveTo>
                    <a:cubicBezTo>
                      <a:pt x="8563511" y="0"/>
                      <a:pt x="8509673" y="22300"/>
                      <a:pt x="8469978" y="61996"/>
                    </a:cubicBezTo>
                    <a:cubicBezTo>
                      <a:pt x="8430282" y="101691"/>
                      <a:pt x="8407982" y="155529"/>
                      <a:pt x="8407982" y="211667"/>
                    </a:cubicBezTo>
                    <a:lnTo>
                      <a:pt x="8407982" y="282222"/>
                    </a:lnTo>
                    <a:cubicBezTo>
                      <a:pt x="8408503" y="398753"/>
                      <a:pt x="8503117" y="492945"/>
                      <a:pt x="8619649" y="492945"/>
                    </a:cubicBezTo>
                    <a:cubicBezTo>
                      <a:pt x="8736181" y="492945"/>
                      <a:pt x="8830795" y="398753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155529"/>
                      <a:pt x="8809016" y="101691"/>
                      <a:pt x="8769320" y="61996"/>
                    </a:cubicBezTo>
                    <a:cubicBezTo>
                      <a:pt x="8729625" y="22300"/>
                      <a:pt x="8675787" y="0"/>
                      <a:pt x="8619649" y="0"/>
                    </a:cubicBezTo>
                    <a:close/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close/>
                    <a:moveTo>
                      <a:pt x="9953149" y="0"/>
                    </a:moveTo>
                    <a:cubicBezTo>
                      <a:pt x="9897011" y="0"/>
                      <a:pt x="9843173" y="22300"/>
                      <a:pt x="9803478" y="61996"/>
                    </a:cubicBezTo>
                    <a:cubicBezTo>
                      <a:pt x="9763782" y="101691"/>
                      <a:pt x="9741482" y="155529"/>
                      <a:pt x="9741482" y="211667"/>
                    </a:cubicBezTo>
                    <a:lnTo>
                      <a:pt x="9741482" y="282222"/>
                    </a:lnTo>
                    <a:cubicBezTo>
                      <a:pt x="9742003" y="398753"/>
                      <a:pt x="9836617" y="492945"/>
                      <a:pt x="9953149" y="492945"/>
                    </a:cubicBezTo>
                    <a:cubicBezTo>
                      <a:pt x="10069681" y="492945"/>
                      <a:pt x="10164295" y="398753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155529"/>
                      <a:pt x="10142516" y="101691"/>
                      <a:pt x="10102820" y="61996"/>
                    </a:cubicBezTo>
                    <a:cubicBezTo>
                      <a:pt x="10063125" y="22300"/>
                      <a:pt x="10009287" y="0"/>
                      <a:pt x="9953149" y="0"/>
                    </a:cubicBezTo>
                    <a:close/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  <a:close/>
                    <a:moveTo>
                      <a:pt x="11286649" y="0"/>
                    </a:moveTo>
                    <a:cubicBezTo>
                      <a:pt x="11230511" y="0"/>
                      <a:pt x="11176673" y="22300"/>
                      <a:pt x="11136978" y="61996"/>
                    </a:cubicBezTo>
                    <a:cubicBezTo>
                      <a:pt x="11097282" y="101691"/>
                      <a:pt x="11074982" y="155529"/>
                      <a:pt x="11074982" y="211667"/>
                    </a:cubicBezTo>
                    <a:lnTo>
                      <a:pt x="11074982" y="282222"/>
                    </a:lnTo>
                    <a:cubicBezTo>
                      <a:pt x="11075503" y="398753"/>
                      <a:pt x="11170117" y="492945"/>
                      <a:pt x="11286649" y="492945"/>
                    </a:cubicBezTo>
                    <a:cubicBezTo>
                      <a:pt x="11403181" y="492945"/>
                      <a:pt x="11497795" y="398753"/>
                      <a:pt x="11498316" y="282222"/>
                    </a:cubicBezTo>
                    <a:lnTo>
                      <a:pt x="11498316" y="211667"/>
                    </a:lnTo>
                    <a:cubicBezTo>
                      <a:pt x="11498316" y="155529"/>
                      <a:pt x="11476016" y="101691"/>
                      <a:pt x="11436320" y="61996"/>
                    </a:cubicBezTo>
                    <a:cubicBezTo>
                      <a:pt x="11396625" y="22300"/>
                      <a:pt x="11342787" y="0"/>
                      <a:pt x="11286649" y="0"/>
                    </a:cubicBezTo>
                    <a:close/>
                    <a:moveTo>
                      <a:pt x="11067433" y="969998"/>
                    </a:moveTo>
                    <a:cubicBezTo>
                      <a:pt x="11068632" y="961884"/>
                      <a:pt x="11057203" y="958709"/>
                      <a:pt x="11054028" y="966258"/>
                    </a:cubicBezTo>
                    <a:lnTo>
                      <a:pt x="10900004" y="1325598"/>
                    </a:lnTo>
                    <a:cubicBezTo>
                      <a:pt x="10877748" y="1377518"/>
                      <a:pt x="10826672" y="1411161"/>
                      <a:pt x="10770182" y="1411111"/>
                    </a:cubicBezTo>
                    <a:lnTo>
                      <a:pt x="10705130" y="1411111"/>
                    </a:lnTo>
                    <a:cubicBezTo>
                      <a:pt x="10693266" y="1411122"/>
                      <a:pt x="10682191" y="1405168"/>
                      <a:pt x="10675655" y="1395265"/>
                    </a:cubicBezTo>
                    <a:cubicBezTo>
                      <a:pt x="10669120" y="1385363"/>
                      <a:pt x="10668000" y="1372839"/>
                      <a:pt x="10672675" y="1361934"/>
                    </a:cubicBezTo>
                    <a:lnTo>
                      <a:pt x="10863316" y="917222"/>
                    </a:lnTo>
                    <a:lnTo>
                      <a:pt x="10933448" y="741821"/>
                    </a:lnTo>
                    <a:cubicBezTo>
                      <a:pt x="10976318" y="634683"/>
                      <a:pt x="11080094" y="564437"/>
                      <a:pt x="11195491" y="564444"/>
                    </a:cubicBezTo>
                    <a:lnTo>
                      <a:pt x="11377807" y="564444"/>
                    </a:lnTo>
                    <a:cubicBezTo>
                      <a:pt x="11493204" y="564437"/>
                      <a:pt x="11596980" y="634683"/>
                      <a:pt x="11639850" y="741821"/>
                    </a:cubicBezTo>
                    <a:lnTo>
                      <a:pt x="11709982" y="917222"/>
                    </a:lnTo>
                    <a:lnTo>
                      <a:pt x="11900553" y="1361934"/>
                    </a:lnTo>
                    <a:cubicBezTo>
                      <a:pt x="11905228" y="1372839"/>
                      <a:pt x="11904107" y="1385363"/>
                      <a:pt x="11897572" y="1395265"/>
                    </a:cubicBezTo>
                    <a:cubicBezTo>
                      <a:pt x="11891037" y="1405168"/>
                      <a:pt x="11879962" y="1411122"/>
                      <a:pt x="11868097" y="1411111"/>
                    </a:cubicBezTo>
                    <a:lnTo>
                      <a:pt x="11803045" y="1411111"/>
                    </a:lnTo>
                    <a:cubicBezTo>
                      <a:pt x="11746607" y="1411105"/>
                      <a:pt x="11695601" y="1377471"/>
                      <a:pt x="11673364" y="1325598"/>
                    </a:cubicBezTo>
                    <a:lnTo>
                      <a:pt x="11519341" y="966258"/>
                    </a:lnTo>
                    <a:cubicBezTo>
                      <a:pt x="11516095" y="958709"/>
                      <a:pt x="11504736" y="961884"/>
                      <a:pt x="11505865" y="969998"/>
                    </a:cubicBezTo>
                    <a:lnTo>
                      <a:pt x="11568871" y="1411111"/>
                    </a:lnTo>
                    <a:lnTo>
                      <a:pt x="11636252" y="2219607"/>
                    </a:lnTo>
                    <a:cubicBezTo>
                      <a:pt x="11637060" y="2229429"/>
                      <a:pt x="11633722" y="2239141"/>
                      <a:pt x="11627048" y="2246392"/>
                    </a:cubicBezTo>
                    <a:cubicBezTo>
                      <a:pt x="11620374" y="2253643"/>
                      <a:pt x="11610970" y="2257771"/>
                      <a:pt x="11601115" y="2257778"/>
                    </a:cubicBezTo>
                    <a:lnTo>
                      <a:pt x="11547281" y="2257778"/>
                    </a:lnTo>
                    <a:cubicBezTo>
                      <a:pt x="11478299" y="2257786"/>
                      <a:pt x="11419422" y="2207921"/>
                      <a:pt x="11408075" y="2139879"/>
                    </a:cubicBezTo>
                    <a:lnTo>
                      <a:pt x="11293704" y="1452880"/>
                    </a:lnTo>
                    <a:cubicBezTo>
                      <a:pt x="11292364" y="1444978"/>
                      <a:pt x="11281075" y="1444978"/>
                      <a:pt x="11279735" y="1452880"/>
                    </a:cubicBezTo>
                    <a:lnTo>
                      <a:pt x="11165294" y="2139879"/>
                    </a:lnTo>
                    <a:cubicBezTo>
                      <a:pt x="11153942" y="2207948"/>
                      <a:pt x="11095025" y="2257821"/>
                      <a:pt x="11026017" y="2257778"/>
                    </a:cubicBezTo>
                    <a:lnTo>
                      <a:pt x="10972183" y="2257778"/>
                    </a:lnTo>
                    <a:cubicBezTo>
                      <a:pt x="10962328" y="2257771"/>
                      <a:pt x="10952924" y="2253643"/>
                      <a:pt x="10946250" y="2246392"/>
                    </a:cubicBezTo>
                    <a:cubicBezTo>
                      <a:pt x="10939576" y="2239141"/>
                      <a:pt x="10936238" y="2229429"/>
                      <a:pt x="10937046" y="2219607"/>
                    </a:cubicBezTo>
                    <a:lnTo>
                      <a:pt x="11004427" y="1411111"/>
                    </a:lnTo>
                    <a:lnTo>
                      <a:pt x="11067433" y="969998"/>
                    </a:lnTo>
                    <a:close/>
                    <a:moveTo>
                      <a:pt x="12620149" y="0"/>
                    </a:moveTo>
                    <a:cubicBezTo>
                      <a:pt x="12564011" y="0"/>
                      <a:pt x="12510173" y="22300"/>
                      <a:pt x="12470478" y="61996"/>
                    </a:cubicBezTo>
                    <a:cubicBezTo>
                      <a:pt x="12430782" y="101691"/>
                      <a:pt x="12408482" y="155529"/>
                      <a:pt x="12408482" y="211667"/>
                    </a:cubicBezTo>
                    <a:lnTo>
                      <a:pt x="12408482" y="282222"/>
                    </a:lnTo>
                    <a:cubicBezTo>
                      <a:pt x="12409003" y="398753"/>
                      <a:pt x="12503617" y="492945"/>
                      <a:pt x="12620149" y="492945"/>
                    </a:cubicBezTo>
                    <a:cubicBezTo>
                      <a:pt x="12736681" y="492945"/>
                      <a:pt x="12831295" y="398753"/>
                      <a:pt x="12831816" y="282222"/>
                    </a:cubicBezTo>
                    <a:lnTo>
                      <a:pt x="12831816" y="211667"/>
                    </a:lnTo>
                    <a:cubicBezTo>
                      <a:pt x="12831816" y="155529"/>
                      <a:pt x="12809516" y="101691"/>
                      <a:pt x="12769820" y="61996"/>
                    </a:cubicBezTo>
                    <a:cubicBezTo>
                      <a:pt x="12730125" y="22300"/>
                      <a:pt x="12676287" y="0"/>
                      <a:pt x="12620149" y="0"/>
                    </a:cubicBezTo>
                    <a:close/>
                    <a:moveTo>
                      <a:pt x="12400933" y="969998"/>
                    </a:moveTo>
                    <a:cubicBezTo>
                      <a:pt x="12402132" y="961884"/>
                      <a:pt x="12390703" y="958709"/>
                      <a:pt x="12387528" y="966258"/>
                    </a:cubicBezTo>
                    <a:lnTo>
                      <a:pt x="12233504" y="1325598"/>
                    </a:lnTo>
                    <a:cubicBezTo>
                      <a:pt x="12211248" y="1377518"/>
                      <a:pt x="12160172" y="1411161"/>
                      <a:pt x="12103682" y="1411111"/>
                    </a:cubicBezTo>
                    <a:lnTo>
                      <a:pt x="12038630" y="1411111"/>
                    </a:lnTo>
                    <a:cubicBezTo>
                      <a:pt x="12026766" y="1411122"/>
                      <a:pt x="12015691" y="1405168"/>
                      <a:pt x="12009155" y="1395265"/>
                    </a:cubicBezTo>
                    <a:cubicBezTo>
                      <a:pt x="12002620" y="1385363"/>
                      <a:pt x="12001500" y="1372839"/>
                      <a:pt x="12006175" y="1361934"/>
                    </a:cubicBezTo>
                    <a:lnTo>
                      <a:pt x="12196816" y="917222"/>
                    </a:lnTo>
                    <a:lnTo>
                      <a:pt x="12266948" y="741821"/>
                    </a:lnTo>
                    <a:cubicBezTo>
                      <a:pt x="12309818" y="634683"/>
                      <a:pt x="12413594" y="564437"/>
                      <a:pt x="12528991" y="564444"/>
                    </a:cubicBezTo>
                    <a:lnTo>
                      <a:pt x="12711307" y="564444"/>
                    </a:lnTo>
                    <a:cubicBezTo>
                      <a:pt x="12826704" y="564437"/>
                      <a:pt x="12930480" y="634683"/>
                      <a:pt x="12973350" y="741821"/>
                    </a:cubicBezTo>
                    <a:lnTo>
                      <a:pt x="13043483" y="917222"/>
                    </a:lnTo>
                    <a:lnTo>
                      <a:pt x="13234053" y="1361934"/>
                    </a:lnTo>
                    <a:cubicBezTo>
                      <a:pt x="13238727" y="1372839"/>
                      <a:pt x="13237607" y="1385363"/>
                      <a:pt x="13231071" y="1395265"/>
                    </a:cubicBezTo>
                    <a:cubicBezTo>
                      <a:pt x="13224537" y="1405168"/>
                      <a:pt x="13213462" y="1411122"/>
                      <a:pt x="13201597" y="1411111"/>
                    </a:cubicBezTo>
                    <a:lnTo>
                      <a:pt x="13136545" y="1411111"/>
                    </a:lnTo>
                    <a:cubicBezTo>
                      <a:pt x="13080107" y="1411105"/>
                      <a:pt x="13029101" y="1377471"/>
                      <a:pt x="13006863" y="1325598"/>
                    </a:cubicBezTo>
                    <a:lnTo>
                      <a:pt x="12852841" y="966258"/>
                    </a:lnTo>
                    <a:cubicBezTo>
                      <a:pt x="12849595" y="958709"/>
                      <a:pt x="12838236" y="961884"/>
                      <a:pt x="12839365" y="969998"/>
                    </a:cubicBezTo>
                    <a:lnTo>
                      <a:pt x="12902371" y="1411111"/>
                    </a:lnTo>
                    <a:lnTo>
                      <a:pt x="12969752" y="2219607"/>
                    </a:lnTo>
                    <a:cubicBezTo>
                      <a:pt x="12970560" y="2229429"/>
                      <a:pt x="12967222" y="2239141"/>
                      <a:pt x="12960548" y="2246392"/>
                    </a:cubicBezTo>
                    <a:cubicBezTo>
                      <a:pt x="12953874" y="2253643"/>
                      <a:pt x="12944470" y="2257771"/>
                      <a:pt x="12934615" y="2257778"/>
                    </a:cubicBezTo>
                    <a:lnTo>
                      <a:pt x="12880781" y="2257778"/>
                    </a:lnTo>
                    <a:cubicBezTo>
                      <a:pt x="12811799" y="2257786"/>
                      <a:pt x="12752922" y="2207921"/>
                      <a:pt x="12741575" y="2139879"/>
                    </a:cubicBezTo>
                    <a:lnTo>
                      <a:pt x="12627204" y="1452880"/>
                    </a:lnTo>
                    <a:cubicBezTo>
                      <a:pt x="12625864" y="1444978"/>
                      <a:pt x="12614575" y="1444978"/>
                      <a:pt x="12613235" y="1452880"/>
                    </a:cubicBezTo>
                    <a:lnTo>
                      <a:pt x="12498794" y="2139879"/>
                    </a:lnTo>
                    <a:cubicBezTo>
                      <a:pt x="12487442" y="2207948"/>
                      <a:pt x="12428525" y="2257821"/>
                      <a:pt x="12359517" y="2257778"/>
                    </a:cubicBezTo>
                    <a:lnTo>
                      <a:pt x="12305683" y="2257778"/>
                    </a:lnTo>
                    <a:cubicBezTo>
                      <a:pt x="12295828" y="2257771"/>
                      <a:pt x="12286424" y="2253643"/>
                      <a:pt x="12279750" y="2246392"/>
                    </a:cubicBezTo>
                    <a:cubicBezTo>
                      <a:pt x="12273076" y="2239141"/>
                      <a:pt x="12269738" y="2229429"/>
                      <a:pt x="12270546" y="2219607"/>
                    </a:cubicBezTo>
                    <a:lnTo>
                      <a:pt x="12337927" y="1411111"/>
                    </a:lnTo>
                    <a:lnTo>
                      <a:pt x="12400933" y="969998"/>
                    </a:lnTo>
                    <a:close/>
                    <a:moveTo>
                      <a:pt x="13953649" y="0"/>
                    </a:moveTo>
                    <a:cubicBezTo>
                      <a:pt x="13836749" y="0"/>
                      <a:pt x="13741983" y="94767"/>
                      <a:pt x="13741983" y="211667"/>
                    </a:cubicBezTo>
                    <a:lnTo>
                      <a:pt x="13741983" y="282222"/>
                    </a:lnTo>
                    <a:cubicBezTo>
                      <a:pt x="13742504" y="398753"/>
                      <a:pt x="13837117" y="492944"/>
                      <a:pt x="13953649" y="492944"/>
                    </a:cubicBezTo>
                    <a:cubicBezTo>
                      <a:pt x="14070181" y="492944"/>
                      <a:pt x="14164794" y="398753"/>
                      <a:pt x="14165315" y="282222"/>
                    </a:cubicBezTo>
                    <a:lnTo>
                      <a:pt x="14165315" y="211667"/>
                    </a:lnTo>
                    <a:cubicBezTo>
                      <a:pt x="14165315" y="94767"/>
                      <a:pt x="14070549" y="0"/>
                      <a:pt x="13953649" y="0"/>
                    </a:cubicBezTo>
                    <a:close/>
                    <a:moveTo>
                      <a:pt x="13734433" y="969998"/>
                    </a:moveTo>
                    <a:cubicBezTo>
                      <a:pt x="13735633" y="961884"/>
                      <a:pt x="13724203" y="958709"/>
                      <a:pt x="13721028" y="966258"/>
                    </a:cubicBezTo>
                    <a:lnTo>
                      <a:pt x="13567004" y="1325598"/>
                    </a:lnTo>
                    <a:cubicBezTo>
                      <a:pt x="13544748" y="1377518"/>
                      <a:pt x="13493672" y="1411161"/>
                      <a:pt x="13437183" y="1411111"/>
                    </a:cubicBezTo>
                    <a:lnTo>
                      <a:pt x="13372129" y="1411111"/>
                    </a:lnTo>
                    <a:cubicBezTo>
                      <a:pt x="13360265" y="1411122"/>
                      <a:pt x="13349190" y="1405168"/>
                      <a:pt x="13342655" y="1395265"/>
                    </a:cubicBezTo>
                    <a:cubicBezTo>
                      <a:pt x="13336119" y="1385363"/>
                      <a:pt x="13335000" y="1372839"/>
                      <a:pt x="13339674" y="1361934"/>
                    </a:cubicBezTo>
                    <a:lnTo>
                      <a:pt x="13530315" y="917222"/>
                    </a:lnTo>
                    <a:lnTo>
                      <a:pt x="13600447" y="741821"/>
                    </a:lnTo>
                    <a:cubicBezTo>
                      <a:pt x="13643318" y="634683"/>
                      <a:pt x="13747094" y="564436"/>
                      <a:pt x="13862492" y="564444"/>
                    </a:cubicBezTo>
                    <a:lnTo>
                      <a:pt x="14044806" y="564444"/>
                    </a:lnTo>
                    <a:cubicBezTo>
                      <a:pt x="14160204" y="564436"/>
                      <a:pt x="14263980" y="634683"/>
                      <a:pt x="14306851" y="741821"/>
                    </a:cubicBezTo>
                    <a:lnTo>
                      <a:pt x="14376983" y="917222"/>
                    </a:lnTo>
                    <a:lnTo>
                      <a:pt x="14567553" y="1361934"/>
                    </a:lnTo>
                    <a:cubicBezTo>
                      <a:pt x="14572227" y="1372839"/>
                      <a:pt x="14571107" y="1385363"/>
                      <a:pt x="14564571" y="1395265"/>
                    </a:cubicBezTo>
                    <a:cubicBezTo>
                      <a:pt x="14558037" y="1405168"/>
                      <a:pt x="14546962" y="1411122"/>
                      <a:pt x="14535097" y="1411111"/>
                    </a:cubicBezTo>
                    <a:lnTo>
                      <a:pt x="14470045" y="1411111"/>
                    </a:lnTo>
                    <a:cubicBezTo>
                      <a:pt x="14413607" y="1411105"/>
                      <a:pt x="14362601" y="1377471"/>
                      <a:pt x="14340363" y="1325598"/>
                    </a:cubicBezTo>
                    <a:lnTo>
                      <a:pt x="14186342" y="966258"/>
                    </a:lnTo>
                    <a:cubicBezTo>
                      <a:pt x="14183095" y="958709"/>
                      <a:pt x="14171736" y="961884"/>
                      <a:pt x="14172865" y="969998"/>
                    </a:cubicBezTo>
                    <a:lnTo>
                      <a:pt x="14235872" y="1411111"/>
                    </a:lnTo>
                    <a:lnTo>
                      <a:pt x="14303252" y="2219607"/>
                    </a:lnTo>
                    <a:cubicBezTo>
                      <a:pt x="14304060" y="2229429"/>
                      <a:pt x="14300724" y="2239142"/>
                      <a:pt x="14294048" y="2246393"/>
                    </a:cubicBezTo>
                    <a:cubicBezTo>
                      <a:pt x="14287374" y="2253643"/>
                      <a:pt x="14277970" y="2257772"/>
                      <a:pt x="14268115" y="2257778"/>
                    </a:cubicBezTo>
                    <a:lnTo>
                      <a:pt x="14214281" y="2257778"/>
                    </a:lnTo>
                    <a:cubicBezTo>
                      <a:pt x="14145299" y="2257786"/>
                      <a:pt x="14086424" y="2207921"/>
                      <a:pt x="14075076" y="2139879"/>
                    </a:cubicBezTo>
                    <a:lnTo>
                      <a:pt x="13960704" y="1452880"/>
                    </a:lnTo>
                    <a:cubicBezTo>
                      <a:pt x="13959363" y="1444978"/>
                      <a:pt x="13948076" y="1444978"/>
                      <a:pt x="13946735" y="1452880"/>
                    </a:cubicBezTo>
                    <a:lnTo>
                      <a:pt x="13832294" y="2139879"/>
                    </a:lnTo>
                    <a:cubicBezTo>
                      <a:pt x="13820942" y="2207948"/>
                      <a:pt x="13762025" y="2257821"/>
                      <a:pt x="13693017" y="2257778"/>
                    </a:cubicBezTo>
                    <a:lnTo>
                      <a:pt x="13639183" y="2257778"/>
                    </a:lnTo>
                    <a:cubicBezTo>
                      <a:pt x="13629328" y="2257771"/>
                      <a:pt x="13619925" y="2253643"/>
                      <a:pt x="13613251" y="2246392"/>
                    </a:cubicBezTo>
                    <a:cubicBezTo>
                      <a:pt x="13606576" y="2239141"/>
                      <a:pt x="13603239" y="2229429"/>
                      <a:pt x="13604047" y="2219607"/>
                    </a:cubicBezTo>
                    <a:lnTo>
                      <a:pt x="13671427" y="1411111"/>
                    </a:lnTo>
                    <a:lnTo>
                      <a:pt x="13734433" y="969998"/>
                    </a:lnTo>
                    <a:close/>
                    <a:moveTo>
                      <a:pt x="15287149" y="0"/>
                    </a:moveTo>
                    <a:cubicBezTo>
                      <a:pt x="15170249" y="0"/>
                      <a:pt x="15075483" y="94767"/>
                      <a:pt x="15075483" y="211667"/>
                    </a:cubicBezTo>
                    <a:lnTo>
                      <a:pt x="15075483" y="282222"/>
                    </a:lnTo>
                    <a:cubicBezTo>
                      <a:pt x="15076004" y="398753"/>
                      <a:pt x="15170617" y="492944"/>
                      <a:pt x="15287149" y="492944"/>
                    </a:cubicBezTo>
                    <a:cubicBezTo>
                      <a:pt x="15403681" y="492944"/>
                      <a:pt x="15498294" y="398753"/>
                      <a:pt x="15498815" y="282222"/>
                    </a:cubicBezTo>
                    <a:lnTo>
                      <a:pt x="15498815" y="211667"/>
                    </a:lnTo>
                    <a:cubicBezTo>
                      <a:pt x="15498815" y="94767"/>
                      <a:pt x="15404049" y="0"/>
                      <a:pt x="15287149" y="0"/>
                    </a:cubicBezTo>
                    <a:close/>
                    <a:moveTo>
                      <a:pt x="15067933" y="969998"/>
                    </a:moveTo>
                    <a:cubicBezTo>
                      <a:pt x="15069133" y="961884"/>
                      <a:pt x="15057703" y="958709"/>
                      <a:pt x="15054528" y="966258"/>
                    </a:cubicBezTo>
                    <a:lnTo>
                      <a:pt x="14900504" y="1325598"/>
                    </a:lnTo>
                    <a:cubicBezTo>
                      <a:pt x="14878248" y="1377518"/>
                      <a:pt x="14827172" y="1411161"/>
                      <a:pt x="14770683" y="1411111"/>
                    </a:cubicBezTo>
                    <a:lnTo>
                      <a:pt x="14705629" y="1411111"/>
                    </a:lnTo>
                    <a:cubicBezTo>
                      <a:pt x="14693765" y="1411122"/>
                      <a:pt x="14682690" y="1405168"/>
                      <a:pt x="14676155" y="1395265"/>
                    </a:cubicBezTo>
                    <a:cubicBezTo>
                      <a:pt x="14669619" y="1385363"/>
                      <a:pt x="14668500" y="1372839"/>
                      <a:pt x="14673174" y="1361934"/>
                    </a:cubicBezTo>
                    <a:lnTo>
                      <a:pt x="14863815" y="917222"/>
                    </a:lnTo>
                    <a:lnTo>
                      <a:pt x="14933947" y="741821"/>
                    </a:lnTo>
                    <a:cubicBezTo>
                      <a:pt x="14976818" y="634683"/>
                      <a:pt x="15080594" y="564436"/>
                      <a:pt x="15195992" y="564444"/>
                    </a:cubicBezTo>
                    <a:lnTo>
                      <a:pt x="15378306" y="564444"/>
                    </a:lnTo>
                    <a:cubicBezTo>
                      <a:pt x="15493704" y="564436"/>
                      <a:pt x="15597480" y="634683"/>
                      <a:pt x="15640351" y="741821"/>
                    </a:cubicBezTo>
                    <a:lnTo>
                      <a:pt x="15710483" y="917222"/>
                    </a:lnTo>
                    <a:lnTo>
                      <a:pt x="15901053" y="1361934"/>
                    </a:lnTo>
                    <a:cubicBezTo>
                      <a:pt x="15905727" y="1372839"/>
                      <a:pt x="15904607" y="1385363"/>
                      <a:pt x="15898071" y="1395265"/>
                    </a:cubicBezTo>
                    <a:cubicBezTo>
                      <a:pt x="15891537" y="1405168"/>
                      <a:pt x="15880462" y="1411122"/>
                      <a:pt x="15868597" y="1411111"/>
                    </a:cubicBezTo>
                    <a:lnTo>
                      <a:pt x="15803545" y="1411111"/>
                    </a:lnTo>
                    <a:cubicBezTo>
                      <a:pt x="15747107" y="1411105"/>
                      <a:pt x="15696101" y="1377471"/>
                      <a:pt x="15673863" y="1325598"/>
                    </a:cubicBezTo>
                    <a:lnTo>
                      <a:pt x="15519842" y="966258"/>
                    </a:lnTo>
                    <a:cubicBezTo>
                      <a:pt x="15516595" y="958709"/>
                      <a:pt x="15505236" y="961884"/>
                      <a:pt x="15506365" y="969998"/>
                    </a:cubicBezTo>
                    <a:lnTo>
                      <a:pt x="15569372" y="1411111"/>
                    </a:lnTo>
                    <a:lnTo>
                      <a:pt x="15636752" y="2219607"/>
                    </a:lnTo>
                    <a:cubicBezTo>
                      <a:pt x="15637560" y="2229429"/>
                      <a:pt x="15634224" y="2239142"/>
                      <a:pt x="15627548" y="2246393"/>
                    </a:cubicBezTo>
                    <a:cubicBezTo>
                      <a:pt x="15620874" y="2253643"/>
                      <a:pt x="15611470" y="2257772"/>
                      <a:pt x="15601615" y="2257778"/>
                    </a:cubicBezTo>
                    <a:lnTo>
                      <a:pt x="15547781" y="2257778"/>
                    </a:lnTo>
                    <a:cubicBezTo>
                      <a:pt x="15478799" y="2257786"/>
                      <a:pt x="15419924" y="2207921"/>
                      <a:pt x="15408576" y="2139879"/>
                    </a:cubicBezTo>
                    <a:lnTo>
                      <a:pt x="15294204" y="1452880"/>
                    </a:lnTo>
                    <a:cubicBezTo>
                      <a:pt x="15292863" y="1444978"/>
                      <a:pt x="15281576" y="1444978"/>
                      <a:pt x="15280235" y="1452880"/>
                    </a:cubicBezTo>
                    <a:lnTo>
                      <a:pt x="15165794" y="2139879"/>
                    </a:lnTo>
                    <a:cubicBezTo>
                      <a:pt x="15154442" y="2207948"/>
                      <a:pt x="15095525" y="2257821"/>
                      <a:pt x="15026517" y="2257778"/>
                    </a:cubicBezTo>
                    <a:lnTo>
                      <a:pt x="14972683" y="2257778"/>
                    </a:lnTo>
                    <a:cubicBezTo>
                      <a:pt x="14962828" y="2257771"/>
                      <a:pt x="14953425" y="2253643"/>
                      <a:pt x="14946751" y="2246392"/>
                    </a:cubicBezTo>
                    <a:cubicBezTo>
                      <a:pt x="14940076" y="2239141"/>
                      <a:pt x="14936739" y="2229429"/>
                      <a:pt x="14937547" y="2219607"/>
                    </a:cubicBezTo>
                    <a:lnTo>
                      <a:pt x="15004927" y="1411111"/>
                    </a:lnTo>
                    <a:lnTo>
                      <a:pt x="15067933" y="969998"/>
                    </a:lnTo>
                    <a:close/>
                    <a:moveTo>
                      <a:pt x="16620649" y="0"/>
                    </a:moveTo>
                    <a:cubicBezTo>
                      <a:pt x="16503749" y="0"/>
                      <a:pt x="16408983" y="94767"/>
                      <a:pt x="16408983" y="211667"/>
                    </a:cubicBezTo>
                    <a:lnTo>
                      <a:pt x="16408983" y="282222"/>
                    </a:lnTo>
                    <a:cubicBezTo>
                      <a:pt x="16409504" y="398753"/>
                      <a:pt x="16504117" y="492944"/>
                      <a:pt x="16620649" y="492944"/>
                    </a:cubicBezTo>
                    <a:cubicBezTo>
                      <a:pt x="16737181" y="492944"/>
                      <a:pt x="16831794" y="398753"/>
                      <a:pt x="16832315" y="282222"/>
                    </a:cubicBezTo>
                    <a:lnTo>
                      <a:pt x="16832315" y="211667"/>
                    </a:lnTo>
                    <a:cubicBezTo>
                      <a:pt x="16832315" y="94767"/>
                      <a:pt x="16737549" y="0"/>
                      <a:pt x="16620649" y="0"/>
                    </a:cubicBezTo>
                    <a:close/>
                    <a:moveTo>
                      <a:pt x="16401433" y="969998"/>
                    </a:moveTo>
                    <a:cubicBezTo>
                      <a:pt x="16402633" y="961884"/>
                      <a:pt x="16391203" y="958709"/>
                      <a:pt x="16388028" y="966258"/>
                    </a:cubicBezTo>
                    <a:lnTo>
                      <a:pt x="16234004" y="1325598"/>
                    </a:lnTo>
                    <a:cubicBezTo>
                      <a:pt x="16211748" y="1377518"/>
                      <a:pt x="16160672" y="1411161"/>
                      <a:pt x="16104183" y="1411111"/>
                    </a:cubicBezTo>
                    <a:lnTo>
                      <a:pt x="16039129" y="1411111"/>
                    </a:lnTo>
                    <a:cubicBezTo>
                      <a:pt x="16027265" y="1411122"/>
                      <a:pt x="16016190" y="1405168"/>
                      <a:pt x="16009655" y="1395265"/>
                    </a:cubicBezTo>
                    <a:cubicBezTo>
                      <a:pt x="16003119" y="1385363"/>
                      <a:pt x="16002000" y="1372839"/>
                      <a:pt x="16006674" y="1361934"/>
                    </a:cubicBezTo>
                    <a:lnTo>
                      <a:pt x="16197315" y="917222"/>
                    </a:lnTo>
                    <a:lnTo>
                      <a:pt x="16267447" y="741821"/>
                    </a:lnTo>
                    <a:cubicBezTo>
                      <a:pt x="16310318" y="634683"/>
                      <a:pt x="16414094" y="564436"/>
                      <a:pt x="16529492" y="564444"/>
                    </a:cubicBezTo>
                    <a:lnTo>
                      <a:pt x="16711806" y="564444"/>
                    </a:lnTo>
                    <a:cubicBezTo>
                      <a:pt x="16827204" y="564436"/>
                      <a:pt x="16930980" y="634683"/>
                      <a:pt x="16973851" y="741821"/>
                    </a:cubicBezTo>
                    <a:lnTo>
                      <a:pt x="17043983" y="917222"/>
                    </a:lnTo>
                    <a:lnTo>
                      <a:pt x="17234553" y="1361934"/>
                    </a:lnTo>
                    <a:cubicBezTo>
                      <a:pt x="17239227" y="1372839"/>
                      <a:pt x="17238107" y="1385363"/>
                      <a:pt x="17231571" y="1395265"/>
                    </a:cubicBezTo>
                    <a:cubicBezTo>
                      <a:pt x="17225037" y="1405168"/>
                      <a:pt x="17213962" y="1411122"/>
                      <a:pt x="17202097" y="1411111"/>
                    </a:cubicBezTo>
                    <a:lnTo>
                      <a:pt x="17137045" y="1411111"/>
                    </a:lnTo>
                    <a:cubicBezTo>
                      <a:pt x="17080607" y="1411105"/>
                      <a:pt x="17029601" y="1377471"/>
                      <a:pt x="17007363" y="1325598"/>
                    </a:cubicBezTo>
                    <a:lnTo>
                      <a:pt x="16853342" y="966258"/>
                    </a:lnTo>
                    <a:cubicBezTo>
                      <a:pt x="16850095" y="958709"/>
                      <a:pt x="16838736" y="961884"/>
                      <a:pt x="16839865" y="969998"/>
                    </a:cubicBezTo>
                    <a:lnTo>
                      <a:pt x="16902872" y="1411111"/>
                    </a:lnTo>
                    <a:lnTo>
                      <a:pt x="16970252" y="2219607"/>
                    </a:lnTo>
                    <a:cubicBezTo>
                      <a:pt x="16971060" y="2229429"/>
                      <a:pt x="16967724" y="2239142"/>
                      <a:pt x="16961048" y="2246393"/>
                    </a:cubicBezTo>
                    <a:cubicBezTo>
                      <a:pt x="16954374" y="2253643"/>
                      <a:pt x="16944970" y="2257772"/>
                      <a:pt x="16935115" y="2257778"/>
                    </a:cubicBezTo>
                    <a:lnTo>
                      <a:pt x="16881281" y="2257778"/>
                    </a:lnTo>
                    <a:cubicBezTo>
                      <a:pt x="16812299" y="2257786"/>
                      <a:pt x="16753424" y="2207921"/>
                      <a:pt x="16742076" y="2139879"/>
                    </a:cubicBezTo>
                    <a:lnTo>
                      <a:pt x="16627704" y="1452880"/>
                    </a:lnTo>
                    <a:cubicBezTo>
                      <a:pt x="16626363" y="1444978"/>
                      <a:pt x="16615076" y="1444978"/>
                      <a:pt x="16613735" y="1452880"/>
                    </a:cubicBezTo>
                    <a:lnTo>
                      <a:pt x="16499294" y="2139879"/>
                    </a:lnTo>
                    <a:cubicBezTo>
                      <a:pt x="16487942" y="2207948"/>
                      <a:pt x="16429025" y="2257821"/>
                      <a:pt x="16360017" y="2257778"/>
                    </a:cubicBezTo>
                    <a:lnTo>
                      <a:pt x="16306183" y="2257778"/>
                    </a:lnTo>
                    <a:cubicBezTo>
                      <a:pt x="16296328" y="2257771"/>
                      <a:pt x="16286925" y="2253643"/>
                      <a:pt x="16280251" y="2246392"/>
                    </a:cubicBezTo>
                    <a:cubicBezTo>
                      <a:pt x="16273576" y="2239141"/>
                      <a:pt x="16270239" y="2229429"/>
                      <a:pt x="16271047" y="2219607"/>
                    </a:cubicBezTo>
                    <a:lnTo>
                      <a:pt x="16338427" y="1411111"/>
                    </a:lnTo>
                    <a:lnTo>
                      <a:pt x="16401433" y="969998"/>
                    </a:lnTo>
                    <a:close/>
                    <a:moveTo>
                      <a:pt x="17954149" y="0"/>
                    </a:moveTo>
                    <a:cubicBezTo>
                      <a:pt x="17837249" y="0"/>
                      <a:pt x="17742483" y="94767"/>
                      <a:pt x="17742483" y="211667"/>
                    </a:cubicBezTo>
                    <a:lnTo>
                      <a:pt x="17742483" y="282222"/>
                    </a:lnTo>
                    <a:cubicBezTo>
                      <a:pt x="17743004" y="398753"/>
                      <a:pt x="17837617" y="492944"/>
                      <a:pt x="17954149" y="492944"/>
                    </a:cubicBezTo>
                    <a:cubicBezTo>
                      <a:pt x="18070681" y="492944"/>
                      <a:pt x="18165294" y="398753"/>
                      <a:pt x="18165815" y="282222"/>
                    </a:cubicBezTo>
                    <a:lnTo>
                      <a:pt x="18165815" y="211667"/>
                    </a:lnTo>
                    <a:cubicBezTo>
                      <a:pt x="18165815" y="94767"/>
                      <a:pt x="18071049" y="0"/>
                      <a:pt x="17954149" y="0"/>
                    </a:cubicBezTo>
                    <a:close/>
                    <a:moveTo>
                      <a:pt x="17734933" y="969998"/>
                    </a:moveTo>
                    <a:cubicBezTo>
                      <a:pt x="17736133" y="961884"/>
                      <a:pt x="17724703" y="958709"/>
                      <a:pt x="17721528" y="966258"/>
                    </a:cubicBezTo>
                    <a:lnTo>
                      <a:pt x="17567504" y="1325598"/>
                    </a:lnTo>
                    <a:cubicBezTo>
                      <a:pt x="17545248" y="1377518"/>
                      <a:pt x="17494172" y="1411161"/>
                      <a:pt x="17437683" y="1411111"/>
                    </a:cubicBezTo>
                    <a:lnTo>
                      <a:pt x="17372629" y="1411111"/>
                    </a:lnTo>
                    <a:cubicBezTo>
                      <a:pt x="17360765" y="1411122"/>
                      <a:pt x="17349690" y="1405168"/>
                      <a:pt x="17343155" y="1395265"/>
                    </a:cubicBezTo>
                    <a:cubicBezTo>
                      <a:pt x="17336619" y="1385363"/>
                      <a:pt x="17335500" y="1372839"/>
                      <a:pt x="17340174" y="1361934"/>
                    </a:cubicBezTo>
                    <a:lnTo>
                      <a:pt x="17530815" y="917222"/>
                    </a:lnTo>
                    <a:lnTo>
                      <a:pt x="17600947" y="741821"/>
                    </a:lnTo>
                    <a:cubicBezTo>
                      <a:pt x="17643818" y="634683"/>
                      <a:pt x="17747594" y="564436"/>
                      <a:pt x="17862992" y="564444"/>
                    </a:cubicBezTo>
                    <a:lnTo>
                      <a:pt x="18045306" y="564444"/>
                    </a:lnTo>
                    <a:cubicBezTo>
                      <a:pt x="18160704" y="564436"/>
                      <a:pt x="18264480" y="634683"/>
                      <a:pt x="18307351" y="741821"/>
                    </a:cubicBezTo>
                    <a:lnTo>
                      <a:pt x="18377483" y="917222"/>
                    </a:lnTo>
                    <a:lnTo>
                      <a:pt x="18568053" y="1361934"/>
                    </a:lnTo>
                    <a:cubicBezTo>
                      <a:pt x="18572727" y="1372839"/>
                      <a:pt x="18571607" y="1385363"/>
                      <a:pt x="18565071" y="1395265"/>
                    </a:cubicBezTo>
                    <a:cubicBezTo>
                      <a:pt x="18558537" y="1405168"/>
                      <a:pt x="18547462" y="1411122"/>
                      <a:pt x="18535597" y="1411111"/>
                    </a:cubicBezTo>
                    <a:lnTo>
                      <a:pt x="18470545" y="1411111"/>
                    </a:lnTo>
                    <a:cubicBezTo>
                      <a:pt x="18414107" y="1411105"/>
                      <a:pt x="18363101" y="1377471"/>
                      <a:pt x="18340863" y="1325598"/>
                    </a:cubicBezTo>
                    <a:lnTo>
                      <a:pt x="18186842" y="966258"/>
                    </a:lnTo>
                    <a:cubicBezTo>
                      <a:pt x="18183595" y="958709"/>
                      <a:pt x="18172236" y="961884"/>
                      <a:pt x="18173365" y="969998"/>
                    </a:cubicBezTo>
                    <a:lnTo>
                      <a:pt x="18236372" y="1411111"/>
                    </a:lnTo>
                    <a:lnTo>
                      <a:pt x="18303752" y="2219607"/>
                    </a:lnTo>
                    <a:cubicBezTo>
                      <a:pt x="18304560" y="2229429"/>
                      <a:pt x="18301224" y="2239142"/>
                      <a:pt x="18294548" y="2246393"/>
                    </a:cubicBezTo>
                    <a:cubicBezTo>
                      <a:pt x="18287874" y="2253643"/>
                      <a:pt x="18278470" y="2257772"/>
                      <a:pt x="18268615" y="2257778"/>
                    </a:cubicBezTo>
                    <a:lnTo>
                      <a:pt x="18214781" y="2257778"/>
                    </a:lnTo>
                    <a:cubicBezTo>
                      <a:pt x="18145799" y="2257786"/>
                      <a:pt x="18086924" y="2207921"/>
                      <a:pt x="18075576" y="2139879"/>
                    </a:cubicBezTo>
                    <a:lnTo>
                      <a:pt x="17961204" y="1452880"/>
                    </a:lnTo>
                    <a:cubicBezTo>
                      <a:pt x="17959863" y="1444978"/>
                      <a:pt x="17948576" y="1444978"/>
                      <a:pt x="17947235" y="1452880"/>
                    </a:cubicBezTo>
                    <a:lnTo>
                      <a:pt x="17832794" y="2139879"/>
                    </a:lnTo>
                    <a:cubicBezTo>
                      <a:pt x="17821442" y="2207948"/>
                      <a:pt x="17762525" y="2257821"/>
                      <a:pt x="17693517" y="2257778"/>
                    </a:cubicBezTo>
                    <a:lnTo>
                      <a:pt x="17639683" y="2257778"/>
                    </a:lnTo>
                    <a:cubicBezTo>
                      <a:pt x="17629828" y="2257771"/>
                      <a:pt x="17620425" y="2253643"/>
                      <a:pt x="17613751" y="2246392"/>
                    </a:cubicBezTo>
                    <a:cubicBezTo>
                      <a:pt x="17607076" y="2239141"/>
                      <a:pt x="17603739" y="2229429"/>
                      <a:pt x="17604547" y="2219607"/>
                    </a:cubicBezTo>
                    <a:lnTo>
                      <a:pt x="17671927" y="1411111"/>
                    </a:lnTo>
                    <a:lnTo>
                      <a:pt x="17734933" y="969998"/>
                    </a:lnTo>
                    <a:close/>
                    <a:moveTo>
                      <a:pt x="19287649" y="0"/>
                    </a:moveTo>
                    <a:cubicBezTo>
                      <a:pt x="19170749" y="0"/>
                      <a:pt x="19075983" y="94767"/>
                      <a:pt x="19075983" y="211667"/>
                    </a:cubicBezTo>
                    <a:lnTo>
                      <a:pt x="19075983" y="282222"/>
                    </a:lnTo>
                    <a:cubicBezTo>
                      <a:pt x="19076504" y="398753"/>
                      <a:pt x="19171117" y="492944"/>
                      <a:pt x="19287649" y="492944"/>
                    </a:cubicBezTo>
                    <a:cubicBezTo>
                      <a:pt x="19404181" y="492944"/>
                      <a:pt x="19498794" y="398753"/>
                      <a:pt x="19499315" y="282222"/>
                    </a:cubicBezTo>
                    <a:lnTo>
                      <a:pt x="19499315" y="211667"/>
                    </a:lnTo>
                    <a:cubicBezTo>
                      <a:pt x="19499315" y="94767"/>
                      <a:pt x="19404549" y="0"/>
                      <a:pt x="19287649" y="0"/>
                    </a:cubicBezTo>
                    <a:close/>
                    <a:moveTo>
                      <a:pt x="19068433" y="969998"/>
                    </a:moveTo>
                    <a:cubicBezTo>
                      <a:pt x="19069633" y="961884"/>
                      <a:pt x="19058203" y="958709"/>
                      <a:pt x="19055028" y="966258"/>
                    </a:cubicBezTo>
                    <a:lnTo>
                      <a:pt x="18901004" y="1325598"/>
                    </a:lnTo>
                    <a:cubicBezTo>
                      <a:pt x="18878748" y="1377518"/>
                      <a:pt x="18827672" y="1411161"/>
                      <a:pt x="18771183" y="1411111"/>
                    </a:cubicBezTo>
                    <a:lnTo>
                      <a:pt x="18706129" y="1411111"/>
                    </a:lnTo>
                    <a:cubicBezTo>
                      <a:pt x="18694265" y="1411122"/>
                      <a:pt x="18683190" y="1405168"/>
                      <a:pt x="18676655" y="1395265"/>
                    </a:cubicBezTo>
                    <a:cubicBezTo>
                      <a:pt x="18670119" y="1385363"/>
                      <a:pt x="18669000" y="1372839"/>
                      <a:pt x="18673674" y="1361934"/>
                    </a:cubicBezTo>
                    <a:lnTo>
                      <a:pt x="18864315" y="917222"/>
                    </a:lnTo>
                    <a:lnTo>
                      <a:pt x="18934447" y="741821"/>
                    </a:lnTo>
                    <a:cubicBezTo>
                      <a:pt x="18977318" y="634683"/>
                      <a:pt x="19081094" y="564436"/>
                      <a:pt x="19196492" y="564444"/>
                    </a:cubicBezTo>
                    <a:lnTo>
                      <a:pt x="19378806" y="564444"/>
                    </a:lnTo>
                    <a:cubicBezTo>
                      <a:pt x="19494204" y="564436"/>
                      <a:pt x="19597980" y="634683"/>
                      <a:pt x="19640851" y="741821"/>
                    </a:cubicBezTo>
                    <a:lnTo>
                      <a:pt x="19710983" y="917222"/>
                    </a:lnTo>
                    <a:lnTo>
                      <a:pt x="19901553" y="1361934"/>
                    </a:lnTo>
                    <a:cubicBezTo>
                      <a:pt x="19906227" y="1372839"/>
                      <a:pt x="19905107" y="1385363"/>
                      <a:pt x="19898571" y="1395265"/>
                    </a:cubicBezTo>
                    <a:cubicBezTo>
                      <a:pt x="19892037" y="1405168"/>
                      <a:pt x="19880962" y="1411122"/>
                      <a:pt x="19869097" y="1411111"/>
                    </a:cubicBezTo>
                    <a:lnTo>
                      <a:pt x="19804045" y="1411111"/>
                    </a:lnTo>
                    <a:cubicBezTo>
                      <a:pt x="19747607" y="1411105"/>
                      <a:pt x="19696601" y="1377471"/>
                      <a:pt x="19674363" y="1325598"/>
                    </a:cubicBezTo>
                    <a:lnTo>
                      <a:pt x="19520342" y="966258"/>
                    </a:lnTo>
                    <a:cubicBezTo>
                      <a:pt x="19517095" y="958709"/>
                      <a:pt x="19505736" y="961884"/>
                      <a:pt x="19506865" y="969998"/>
                    </a:cubicBezTo>
                    <a:lnTo>
                      <a:pt x="19569872" y="1411111"/>
                    </a:lnTo>
                    <a:lnTo>
                      <a:pt x="19637252" y="2219607"/>
                    </a:lnTo>
                    <a:cubicBezTo>
                      <a:pt x="19638060" y="2229429"/>
                      <a:pt x="19634724" y="2239142"/>
                      <a:pt x="19628048" y="2246393"/>
                    </a:cubicBezTo>
                    <a:cubicBezTo>
                      <a:pt x="19621374" y="2253643"/>
                      <a:pt x="19611970" y="2257772"/>
                      <a:pt x="19602115" y="2257778"/>
                    </a:cubicBezTo>
                    <a:lnTo>
                      <a:pt x="19548281" y="2257778"/>
                    </a:lnTo>
                    <a:cubicBezTo>
                      <a:pt x="19479299" y="2257786"/>
                      <a:pt x="19420424" y="2207921"/>
                      <a:pt x="19409076" y="2139879"/>
                    </a:cubicBezTo>
                    <a:lnTo>
                      <a:pt x="19294704" y="1452880"/>
                    </a:lnTo>
                    <a:cubicBezTo>
                      <a:pt x="19293363" y="1444978"/>
                      <a:pt x="19282076" y="1444978"/>
                      <a:pt x="19280735" y="1452880"/>
                    </a:cubicBezTo>
                    <a:lnTo>
                      <a:pt x="19166294" y="2139879"/>
                    </a:lnTo>
                    <a:cubicBezTo>
                      <a:pt x="19154942" y="2207948"/>
                      <a:pt x="19096025" y="2257821"/>
                      <a:pt x="19027017" y="2257778"/>
                    </a:cubicBezTo>
                    <a:lnTo>
                      <a:pt x="18973183" y="2257778"/>
                    </a:lnTo>
                    <a:cubicBezTo>
                      <a:pt x="18963328" y="2257771"/>
                      <a:pt x="18953925" y="2253643"/>
                      <a:pt x="18947251" y="2246392"/>
                    </a:cubicBezTo>
                    <a:cubicBezTo>
                      <a:pt x="18940576" y="2239141"/>
                      <a:pt x="18937239" y="2229429"/>
                      <a:pt x="18938047" y="2219607"/>
                    </a:cubicBezTo>
                    <a:lnTo>
                      <a:pt x="19005427" y="1411111"/>
                    </a:lnTo>
                    <a:lnTo>
                      <a:pt x="19068433" y="969998"/>
                    </a:lnTo>
                    <a:close/>
                    <a:moveTo>
                      <a:pt x="20621149" y="0"/>
                    </a:moveTo>
                    <a:cubicBezTo>
                      <a:pt x="20504249" y="0"/>
                      <a:pt x="20409483" y="94767"/>
                      <a:pt x="20409483" y="211667"/>
                    </a:cubicBezTo>
                    <a:lnTo>
                      <a:pt x="20409483" y="282222"/>
                    </a:lnTo>
                    <a:cubicBezTo>
                      <a:pt x="20410004" y="398753"/>
                      <a:pt x="20504617" y="492944"/>
                      <a:pt x="20621149" y="492944"/>
                    </a:cubicBezTo>
                    <a:cubicBezTo>
                      <a:pt x="20737681" y="492944"/>
                      <a:pt x="20832294" y="398753"/>
                      <a:pt x="20832815" y="282222"/>
                    </a:cubicBezTo>
                    <a:lnTo>
                      <a:pt x="20832815" y="211667"/>
                    </a:lnTo>
                    <a:cubicBezTo>
                      <a:pt x="20832815" y="94767"/>
                      <a:pt x="20738049" y="0"/>
                      <a:pt x="20621149" y="0"/>
                    </a:cubicBezTo>
                    <a:close/>
                    <a:moveTo>
                      <a:pt x="20401933" y="969998"/>
                    </a:moveTo>
                    <a:cubicBezTo>
                      <a:pt x="20403133" y="961884"/>
                      <a:pt x="20391703" y="958709"/>
                      <a:pt x="20388528" y="966258"/>
                    </a:cubicBezTo>
                    <a:lnTo>
                      <a:pt x="20234504" y="1325598"/>
                    </a:lnTo>
                    <a:cubicBezTo>
                      <a:pt x="20212248" y="1377518"/>
                      <a:pt x="20161172" y="1411161"/>
                      <a:pt x="20104683" y="1411111"/>
                    </a:cubicBezTo>
                    <a:lnTo>
                      <a:pt x="20039629" y="1411111"/>
                    </a:lnTo>
                    <a:cubicBezTo>
                      <a:pt x="20027765" y="1411122"/>
                      <a:pt x="20016690" y="1405168"/>
                      <a:pt x="20010155" y="1395265"/>
                    </a:cubicBezTo>
                    <a:cubicBezTo>
                      <a:pt x="20003619" y="1385363"/>
                      <a:pt x="20002500" y="1372839"/>
                      <a:pt x="20007174" y="1361934"/>
                    </a:cubicBezTo>
                    <a:lnTo>
                      <a:pt x="20197815" y="917222"/>
                    </a:lnTo>
                    <a:lnTo>
                      <a:pt x="20267947" y="741821"/>
                    </a:lnTo>
                    <a:cubicBezTo>
                      <a:pt x="20310818" y="634683"/>
                      <a:pt x="20414594" y="564436"/>
                      <a:pt x="20529992" y="564444"/>
                    </a:cubicBezTo>
                    <a:lnTo>
                      <a:pt x="20712306" y="564444"/>
                    </a:lnTo>
                    <a:cubicBezTo>
                      <a:pt x="20827704" y="564436"/>
                      <a:pt x="20931480" y="634683"/>
                      <a:pt x="20974351" y="741821"/>
                    </a:cubicBezTo>
                    <a:lnTo>
                      <a:pt x="21044483" y="917222"/>
                    </a:lnTo>
                    <a:lnTo>
                      <a:pt x="21235053" y="1361934"/>
                    </a:lnTo>
                    <a:cubicBezTo>
                      <a:pt x="21239727" y="1372839"/>
                      <a:pt x="21238607" y="1385363"/>
                      <a:pt x="21232071" y="1395265"/>
                    </a:cubicBezTo>
                    <a:cubicBezTo>
                      <a:pt x="21225537" y="1405168"/>
                      <a:pt x="21214462" y="1411122"/>
                      <a:pt x="21202597" y="1411111"/>
                    </a:cubicBezTo>
                    <a:lnTo>
                      <a:pt x="21137545" y="1411111"/>
                    </a:lnTo>
                    <a:cubicBezTo>
                      <a:pt x="21081107" y="1411105"/>
                      <a:pt x="21030101" y="1377471"/>
                      <a:pt x="21007863" y="1325598"/>
                    </a:cubicBezTo>
                    <a:lnTo>
                      <a:pt x="20853842" y="966258"/>
                    </a:lnTo>
                    <a:cubicBezTo>
                      <a:pt x="20850595" y="958709"/>
                      <a:pt x="20839236" y="961884"/>
                      <a:pt x="20840365" y="969998"/>
                    </a:cubicBezTo>
                    <a:lnTo>
                      <a:pt x="20903372" y="1411111"/>
                    </a:lnTo>
                    <a:lnTo>
                      <a:pt x="20970752" y="2219607"/>
                    </a:lnTo>
                    <a:cubicBezTo>
                      <a:pt x="20971560" y="2229429"/>
                      <a:pt x="20968224" y="2239142"/>
                      <a:pt x="20961548" y="2246393"/>
                    </a:cubicBezTo>
                    <a:cubicBezTo>
                      <a:pt x="20954874" y="2253643"/>
                      <a:pt x="20945470" y="2257772"/>
                      <a:pt x="20935615" y="2257778"/>
                    </a:cubicBezTo>
                    <a:lnTo>
                      <a:pt x="20881781" y="2257778"/>
                    </a:lnTo>
                    <a:cubicBezTo>
                      <a:pt x="20812799" y="2257786"/>
                      <a:pt x="20753924" y="2207921"/>
                      <a:pt x="20742576" y="2139879"/>
                    </a:cubicBezTo>
                    <a:lnTo>
                      <a:pt x="20628204" y="1452880"/>
                    </a:lnTo>
                    <a:cubicBezTo>
                      <a:pt x="20626863" y="1444978"/>
                      <a:pt x="20615576" y="1444978"/>
                      <a:pt x="20614235" y="1452880"/>
                    </a:cubicBezTo>
                    <a:lnTo>
                      <a:pt x="20499794" y="2139879"/>
                    </a:lnTo>
                    <a:cubicBezTo>
                      <a:pt x="20488442" y="2207948"/>
                      <a:pt x="20429525" y="2257821"/>
                      <a:pt x="20360517" y="2257778"/>
                    </a:cubicBezTo>
                    <a:lnTo>
                      <a:pt x="20306683" y="2257778"/>
                    </a:lnTo>
                    <a:cubicBezTo>
                      <a:pt x="20296828" y="2257771"/>
                      <a:pt x="20287425" y="2253643"/>
                      <a:pt x="20280751" y="2246392"/>
                    </a:cubicBezTo>
                    <a:cubicBezTo>
                      <a:pt x="20274076" y="2239141"/>
                      <a:pt x="20270739" y="2229429"/>
                      <a:pt x="20271547" y="2219607"/>
                    </a:cubicBezTo>
                    <a:lnTo>
                      <a:pt x="20338927" y="1411111"/>
                    </a:lnTo>
                    <a:lnTo>
                      <a:pt x="20401933" y="969998"/>
                    </a:lnTo>
                    <a:close/>
                    <a:moveTo>
                      <a:pt x="21954649" y="0"/>
                    </a:moveTo>
                    <a:cubicBezTo>
                      <a:pt x="21837749" y="0"/>
                      <a:pt x="21742983" y="94767"/>
                      <a:pt x="21742983" y="211667"/>
                    </a:cubicBezTo>
                    <a:lnTo>
                      <a:pt x="21742983" y="282222"/>
                    </a:lnTo>
                    <a:cubicBezTo>
                      <a:pt x="21743504" y="398753"/>
                      <a:pt x="21838117" y="492944"/>
                      <a:pt x="21954649" y="492944"/>
                    </a:cubicBezTo>
                    <a:cubicBezTo>
                      <a:pt x="22071181" y="492944"/>
                      <a:pt x="22165794" y="398753"/>
                      <a:pt x="22166315" y="282222"/>
                    </a:cubicBezTo>
                    <a:lnTo>
                      <a:pt x="22166315" y="211667"/>
                    </a:lnTo>
                    <a:cubicBezTo>
                      <a:pt x="22166315" y="94767"/>
                      <a:pt x="22071549" y="0"/>
                      <a:pt x="21954649" y="0"/>
                    </a:cubicBezTo>
                    <a:close/>
                    <a:moveTo>
                      <a:pt x="21735433" y="969998"/>
                    </a:moveTo>
                    <a:cubicBezTo>
                      <a:pt x="21736633" y="961884"/>
                      <a:pt x="21725203" y="958709"/>
                      <a:pt x="21722028" y="966258"/>
                    </a:cubicBezTo>
                    <a:lnTo>
                      <a:pt x="21568004" y="1325598"/>
                    </a:lnTo>
                    <a:cubicBezTo>
                      <a:pt x="21545748" y="1377518"/>
                      <a:pt x="21494672" y="1411161"/>
                      <a:pt x="21438183" y="1411111"/>
                    </a:cubicBezTo>
                    <a:lnTo>
                      <a:pt x="21373129" y="1411111"/>
                    </a:lnTo>
                    <a:cubicBezTo>
                      <a:pt x="21361265" y="1411122"/>
                      <a:pt x="21350190" y="1405168"/>
                      <a:pt x="21343655" y="1395265"/>
                    </a:cubicBezTo>
                    <a:cubicBezTo>
                      <a:pt x="21337119" y="1385363"/>
                      <a:pt x="21336000" y="1372839"/>
                      <a:pt x="21340674" y="1361934"/>
                    </a:cubicBezTo>
                    <a:lnTo>
                      <a:pt x="21531315" y="917222"/>
                    </a:lnTo>
                    <a:lnTo>
                      <a:pt x="21601447" y="741821"/>
                    </a:lnTo>
                    <a:cubicBezTo>
                      <a:pt x="21644318" y="634683"/>
                      <a:pt x="21748094" y="564436"/>
                      <a:pt x="21863492" y="564444"/>
                    </a:cubicBezTo>
                    <a:lnTo>
                      <a:pt x="22045806" y="564444"/>
                    </a:lnTo>
                    <a:cubicBezTo>
                      <a:pt x="22161204" y="564436"/>
                      <a:pt x="22264980" y="634683"/>
                      <a:pt x="22307851" y="741821"/>
                    </a:cubicBezTo>
                    <a:lnTo>
                      <a:pt x="22377983" y="917222"/>
                    </a:lnTo>
                    <a:lnTo>
                      <a:pt x="22568553" y="1361934"/>
                    </a:lnTo>
                    <a:cubicBezTo>
                      <a:pt x="22573227" y="1372839"/>
                      <a:pt x="22572107" y="1385363"/>
                      <a:pt x="22565571" y="1395265"/>
                    </a:cubicBezTo>
                    <a:cubicBezTo>
                      <a:pt x="22559037" y="1405168"/>
                      <a:pt x="22547962" y="1411122"/>
                      <a:pt x="22536097" y="1411111"/>
                    </a:cubicBezTo>
                    <a:lnTo>
                      <a:pt x="22471045" y="1411111"/>
                    </a:lnTo>
                    <a:cubicBezTo>
                      <a:pt x="22414607" y="1411105"/>
                      <a:pt x="22363601" y="1377471"/>
                      <a:pt x="22341363" y="1325598"/>
                    </a:cubicBezTo>
                    <a:lnTo>
                      <a:pt x="22187342" y="966258"/>
                    </a:lnTo>
                    <a:cubicBezTo>
                      <a:pt x="22184095" y="958709"/>
                      <a:pt x="22172736" y="961884"/>
                      <a:pt x="22173865" y="969998"/>
                    </a:cubicBezTo>
                    <a:lnTo>
                      <a:pt x="22236872" y="1411111"/>
                    </a:lnTo>
                    <a:lnTo>
                      <a:pt x="22304252" y="2219607"/>
                    </a:lnTo>
                    <a:cubicBezTo>
                      <a:pt x="22305060" y="2229429"/>
                      <a:pt x="22301724" y="2239142"/>
                      <a:pt x="22295048" y="2246393"/>
                    </a:cubicBezTo>
                    <a:cubicBezTo>
                      <a:pt x="22288374" y="2253643"/>
                      <a:pt x="22278970" y="2257772"/>
                      <a:pt x="22269115" y="2257778"/>
                    </a:cubicBezTo>
                    <a:lnTo>
                      <a:pt x="22215281" y="2257778"/>
                    </a:lnTo>
                    <a:cubicBezTo>
                      <a:pt x="22146299" y="2257786"/>
                      <a:pt x="22087424" y="2207921"/>
                      <a:pt x="22076076" y="2139879"/>
                    </a:cubicBezTo>
                    <a:lnTo>
                      <a:pt x="21961704" y="1452880"/>
                    </a:lnTo>
                    <a:cubicBezTo>
                      <a:pt x="21960363" y="1444978"/>
                      <a:pt x="21949076" y="1444978"/>
                      <a:pt x="21947735" y="1452880"/>
                    </a:cubicBezTo>
                    <a:lnTo>
                      <a:pt x="21833294" y="2139879"/>
                    </a:lnTo>
                    <a:cubicBezTo>
                      <a:pt x="21821942" y="2207948"/>
                      <a:pt x="21763025" y="2257821"/>
                      <a:pt x="21694017" y="2257778"/>
                    </a:cubicBezTo>
                    <a:lnTo>
                      <a:pt x="21640183" y="2257778"/>
                    </a:lnTo>
                    <a:cubicBezTo>
                      <a:pt x="21630328" y="2257771"/>
                      <a:pt x="21620925" y="2253643"/>
                      <a:pt x="21614251" y="2246392"/>
                    </a:cubicBezTo>
                    <a:cubicBezTo>
                      <a:pt x="21607576" y="2239141"/>
                      <a:pt x="21604239" y="2229429"/>
                      <a:pt x="21605047" y="2219607"/>
                    </a:cubicBezTo>
                    <a:lnTo>
                      <a:pt x="21672427" y="1411111"/>
                    </a:lnTo>
                    <a:lnTo>
                      <a:pt x="21735433" y="969998"/>
                    </a:lnTo>
                    <a:close/>
                    <a:moveTo>
                      <a:pt x="23288149" y="0"/>
                    </a:moveTo>
                    <a:cubicBezTo>
                      <a:pt x="23171249" y="0"/>
                      <a:pt x="23076483" y="94767"/>
                      <a:pt x="23076483" y="211667"/>
                    </a:cubicBezTo>
                    <a:lnTo>
                      <a:pt x="23076483" y="282222"/>
                    </a:lnTo>
                    <a:cubicBezTo>
                      <a:pt x="23077004" y="398753"/>
                      <a:pt x="23171617" y="492944"/>
                      <a:pt x="23288149" y="492944"/>
                    </a:cubicBezTo>
                    <a:cubicBezTo>
                      <a:pt x="23404681" y="492944"/>
                      <a:pt x="23499294" y="398753"/>
                      <a:pt x="23499815" y="282222"/>
                    </a:cubicBezTo>
                    <a:lnTo>
                      <a:pt x="23499815" y="211667"/>
                    </a:lnTo>
                    <a:cubicBezTo>
                      <a:pt x="23499815" y="94767"/>
                      <a:pt x="23405049" y="0"/>
                      <a:pt x="23288149" y="0"/>
                    </a:cubicBezTo>
                    <a:close/>
                    <a:moveTo>
                      <a:pt x="23068933" y="969998"/>
                    </a:moveTo>
                    <a:cubicBezTo>
                      <a:pt x="23070133" y="961884"/>
                      <a:pt x="23058703" y="958709"/>
                      <a:pt x="23055528" y="966258"/>
                    </a:cubicBezTo>
                    <a:lnTo>
                      <a:pt x="22901504" y="1325598"/>
                    </a:lnTo>
                    <a:cubicBezTo>
                      <a:pt x="22879248" y="1377518"/>
                      <a:pt x="22828172" y="1411161"/>
                      <a:pt x="22771683" y="1411111"/>
                    </a:cubicBezTo>
                    <a:lnTo>
                      <a:pt x="22706629" y="1411111"/>
                    </a:lnTo>
                    <a:cubicBezTo>
                      <a:pt x="22694765" y="1411122"/>
                      <a:pt x="22683690" y="1405168"/>
                      <a:pt x="22677155" y="1395265"/>
                    </a:cubicBezTo>
                    <a:cubicBezTo>
                      <a:pt x="22670619" y="1385363"/>
                      <a:pt x="22669500" y="1372839"/>
                      <a:pt x="22674174" y="1361934"/>
                    </a:cubicBezTo>
                    <a:lnTo>
                      <a:pt x="22864815" y="917222"/>
                    </a:lnTo>
                    <a:lnTo>
                      <a:pt x="22934947" y="741821"/>
                    </a:lnTo>
                    <a:cubicBezTo>
                      <a:pt x="22977818" y="634683"/>
                      <a:pt x="23081594" y="564436"/>
                      <a:pt x="23196992" y="564444"/>
                    </a:cubicBezTo>
                    <a:lnTo>
                      <a:pt x="23379306" y="564444"/>
                    </a:lnTo>
                    <a:cubicBezTo>
                      <a:pt x="23494704" y="564436"/>
                      <a:pt x="23598480" y="634683"/>
                      <a:pt x="23641351" y="741821"/>
                    </a:cubicBezTo>
                    <a:lnTo>
                      <a:pt x="23711483" y="917222"/>
                    </a:lnTo>
                    <a:lnTo>
                      <a:pt x="23902053" y="1361934"/>
                    </a:lnTo>
                    <a:cubicBezTo>
                      <a:pt x="23906727" y="1372839"/>
                      <a:pt x="23905607" y="1385363"/>
                      <a:pt x="23899071" y="1395265"/>
                    </a:cubicBezTo>
                    <a:cubicBezTo>
                      <a:pt x="23892537" y="1405168"/>
                      <a:pt x="23881462" y="1411122"/>
                      <a:pt x="23869597" y="1411111"/>
                    </a:cubicBezTo>
                    <a:lnTo>
                      <a:pt x="23804545" y="1411111"/>
                    </a:lnTo>
                    <a:cubicBezTo>
                      <a:pt x="23748107" y="1411105"/>
                      <a:pt x="23697101" y="1377471"/>
                      <a:pt x="23674863" y="1325598"/>
                    </a:cubicBezTo>
                    <a:lnTo>
                      <a:pt x="23520842" y="966258"/>
                    </a:lnTo>
                    <a:cubicBezTo>
                      <a:pt x="23517595" y="958709"/>
                      <a:pt x="23506236" y="961884"/>
                      <a:pt x="23507365" y="969998"/>
                    </a:cubicBezTo>
                    <a:lnTo>
                      <a:pt x="23570372" y="1411111"/>
                    </a:lnTo>
                    <a:lnTo>
                      <a:pt x="23637752" y="2219607"/>
                    </a:lnTo>
                    <a:cubicBezTo>
                      <a:pt x="23638560" y="2229429"/>
                      <a:pt x="23635224" y="2239142"/>
                      <a:pt x="23628548" y="2246393"/>
                    </a:cubicBezTo>
                    <a:cubicBezTo>
                      <a:pt x="23621874" y="2253643"/>
                      <a:pt x="23612470" y="2257772"/>
                      <a:pt x="23602615" y="2257778"/>
                    </a:cubicBezTo>
                    <a:lnTo>
                      <a:pt x="23548781" y="2257778"/>
                    </a:lnTo>
                    <a:cubicBezTo>
                      <a:pt x="23479799" y="2257786"/>
                      <a:pt x="23420924" y="2207921"/>
                      <a:pt x="23409576" y="2139879"/>
                    </a:cubicBezTo>
                    <a:lnTo>
                      <a:pt x="23295204" y="1452880"/>
                    </a:lnTo>
                    <a:cubicBezTo>
                      <a:pt x="23293863" y="1444978"/>
                      <a:pt x="23282576" y="1444978"/>
                      <a:pt x="23281235" y="1452880"/>
                    </a:cubicBezTo>
                    <a:lnTo>
                      <a:pt x="23166794" y="2139879"/>
                    </a:lnTo>
                    <a:cubicBezTo>
                      <a:pt x="23155442" y="2207948"/>
                      <a:pt x="23096525" y="2257821"/>
                      <a:pt x="23027517" y="2257778"/>
                    </a:cubicBezTo>
                    <a:lnTo>
                      <a:pt x="22973683" y="2257778"/>
                    </a:lnTo>
                    <a:cubicBezTo>
                      <a:pt x="22963828" y="2257771"/>
                      <a:pt x="22954425" y="2253643"/>
                      <a:pt x="22947751" y="2246392"/>
                    </a:cubicBezTo>
                    <a:cubicBezTo>
                      <a:pt x="22941076" y="2239141"/>
                      <a:pt x="22937739" y="2229429"/>
                      <a:pt x="22938547" y="2219607"/>
                    </a:cubicBezTo>
                    <a:lnTo>
                      <a:pt x="23005927" y="1411111"/>
                    </a:lnTo>
                    <a:lnTo>
                      <a:pt x="23068933" y="969998"/>
                    </a:lnTo>
                    <a:close/>
                    <a:moveTo>
                      <a:pt x="24621649" y="0"/>
                    </a:moveTo>
                    <a:cubicBezTo>
                      <a:pt x="24504749" y="0"/>
                      <a:pt x="24409983" y="94767"/>
                      <a:pt x="24409983" y="211667"/>
                    </a:cubicBezTo>
                    <a:lnTo>
                      <a:pt x="24409983" y="282222"/>
                    </a:lnTo>
                    <a:cubicBezTo>
                      <a:pt x="24410504" y="398753"/>
                      <a:pt x="24505117" y="492944"/>
                      <a:pt x="24621649" y="492944"/>
                    </a:cubicBezTo>
                    <a:cubicBezTo>
                      <a:pt x="24738181" y="492944"/>
                      <a:pt x="24832794" y="398753"/>
                      <a:pt x="24833315" y="282222"/>
                    </a:cubicBezTo>
                    <a:lnTo>
                      <a:pt x="24833315" y="211667"/>
                    </a:lnTo>
                    <a:cubicBezTo>
                      <a:pt x="24833315" y="94767"/>
                      <a:pt x="24738549" y="0"/>
                      <a:pt x="24621649" y="0"/>
                    </a:cubicBezTo>
                    <a:close/>
                    <a:moveTo>
                      <a:pt x="24402433" y="969998"/>
                    </a:moveTo>
                    <a:cubicBezTo>
                      <a:pt x="24403633" y="961884"/>
                      <a:pt x="24392203" y="958709"/>
                      <a:pt x="24389028" y="966258"/>
                    </a:cubicBezTo>
                    <a:lnTo>
                      <a:pt x="24235004" y="1325598"/>
                    </a:lnTo>
                    <a:cubicBezTo>
                      <a:pt x="24212748" y="1377518"/>
                      <a:pt x="24161672" y="1411161"/>
                      <a:pt x="24105183" y="1411111"/>
                    </a:cubicBezTo>
                    <a:lnTo>
                      <a:pt x="24040129" y="1411111"/>
                    </a:lnTo>
                    <a:cubicBezTo>
                      <a:pt x="24028265" y="1411122"/>
                      <a:pt x="24017190" y="1405168"/>
                      <a:pt x="24010655" y="1395265"/>
                    </a:cubicBezTo>
                    <a:cubicBezTo>
                      <a:pt x="24004119" y="1385363"/>
                      <a:pt x="24003000" y="1372839"/>
                      <a:pt x="24007674" y="1361934"/>
                    </a:cubicBezTo>
                    <a:lnTo>
                      <a:pt x="24198315" y="917222"/>
                    </a:lnTo>
                    <a:lnTo>
                      <a:pt x="24268447" y="741821"/>
                    </a:lnTo>
                    <a:cubicBezTo>
                      <a:pt x="24311318" y="634683"/>
                      <a:pt x="24415094" y="564436"/>
                      <a:pt x="24530492" y="564444"/>
                    </a:cubicBezTo>
                    <a:lnTo>
                      <a:pt x="24712806" y="564444"/>
                    </a:lnTo>
                    <a:cubicBezTo>
                      <a:pt x="24828204" y="564436"/>
                      <a:pt x="24931980" y="634683"/>
                      <a:pt x="24974851" y="741821"/>
                    </a:cubicBezTo>
                    <a:lnTo>
                      <a:pt x="25044983" y="917222"/>
                    </a:lnTo>
                    <a:lnTo>
                      <a:pt x="25235553" y="1361934"/>
                    </a:lnTo>
                    <a:cubicBezTo>
                      <a:pt x="25240227" y="1372839"/>
                      <a:pt x="25239107" y="1385363"/>
                      <a:pt x="25232571" y="1395265"/>
                    </a:cubicBezTo>
                    <a:cubicBezTo>
                      <a:pt x="25226037" y="1405168"/>
                      <a:pt x="25214962" y="1411122"/>
                      <a:pt x="25203097" y="1411111"/>
                    </a:cubicBezTo>
                    <a:lnTo>
                      <a:pt x="25138045" y="1411111"/>
                    </a:lnTo>
                    <a:cubicBezTo>
                      <a:pt x="25081607" y="1411105"/>
                      <a:pt x="25030601" y="1377471"/>
                      <a:pt x="25008363" y="1325598"/>
                    </a:cubicBezTo>
                    <a:lnTo>
                      <a:pt x="24854342" y="966258"/>
                    </a:lnTo>
                    <a:cubicBezTo>
                      <a:pt x="24851095" y="958709"/>
                      <a:pt x="24839736" y="961884"/>
                      <a:pt x="24840865" y="969998"/>
                    </a:cubicBezTo>
                    <a:lnTo>
                      <a:pt x="24903872" y="1411111"/>
                    </a:lnTo>
                    <a:lnTo>
                      <a:pt x="24971252" y="2219607"/>
                    </a:lnTo>
                    <a:cubicBezTo>
                      <a:pt x="24972060" y="2229429"/>
                      <a:pt x="24968724" y="2239142"/>
                      <a:pt x="24962048" y="2246393"/>
                    </a:cubicBezTo>
                    <a:cubicBezTo>
                      <a:pt x="24955374" y="2253643"/>
                      <a:pt x="24945970" y="2257772"/>
                      <a:pt x="24936115" y="2257778"/>
                    </a:cubicBezTo>
                    <a:lnTo>
                      <a:pt x="24882281" y="2257778"/>
                    </a:lnTo>
                    <a:cubicBezTo>
                      <a:pt x="24813299" y="2257786"/>
                      <a:pt x="24754424" y="2207921"/>
                      <a:pt x="24743076" y="2139879"/>
                    </a:cubicBezTo>
                    <a:lnTo>
                      <a:pt x="24628704" y="1452880"/>
                    </a:lnTo>
                    <a:cubicBezTo>
                      <a:pt x="24627363" y="1444978"/>
                      <a:pt x="24616076" y="1444978"/>
                      <a:pt x="24614735" y="1452880"/>
                    </a:cubicBezTo>
                    <a:lnTo>
                      <a:pt x="24500294" y="2139879"/>
                    </a:lnTo>
                    <a:cubicBezTo>
                      <a:pt x="24488942" y="2207948"/>
                      <a:pt x="24430025" y="2257821"/>
                      <a:pt x="24361017" y="2257778"/>
                    </a:cubicBezTo>
                    <a:lnTo>
                      <a:pt x="24307183" y="2257778"/>
                    </a:lnTo>
                    <a:cubicBezTo>
                      <a:pt x="24297328" y="2257771"/>
                      <a:pt x="24287925" y="2253643"/>
                      <a:pt x="24281251" y="2246392"/>
                    </a:cubicBezTo>
                    <a:cubicBezTo>
                      <a:pt x="24274576" y="2239141"/>
                      <a:pt x="24271239" y="2229429"/>
                      <a:pt x="24272047" y="2219607"/>
                    </a:cubicBezTo>
                    <a:lnTo>
                      <a:pt x="24339427" y="1411111"/>
                    </a:lnTo>
                    <a:lnTo>
                      <a:pt x="24402433" y="969998"/>
                    </a:lnTo>
                    <a:close/>
                    <a:moveTo>
                      <a:pt x="25955149" y="0"/>
                    </a:moveTo>
                    <a:cubicBezTo>
                      <a:pt x="25838249" y="0"/>
                      <a:pt x="25743483" y="94767"/>
                      <a:pt x="25743483" y="211667"/>
                    </a:cubicBezTo>
                    <a:lnTo>
                      <a:pt x="25743483" y="282222"/>
                    </a:lnTo>
                    <a:cubicBezTo>
                      <a:pt x="25744004" y="398753"/>
                      <a:pt x="25838618" y="492945"/>
                      <a:pt x="25955149" y="492945"/>
                    </a:cubicBezTo>
                    <a:cubicBezTo>
                      <a:pt x="26071681" y="492945"/>
                      <a:pt x="26166296" y="398753"/>
                      <a:pt x="26166817" y="282222"/>
                    </a:cubicBezTo>
                    <a:lnTo>
                      <a:pt x="26166817" y="211667"/>
                    </a:lnTo>
                    <a:cubicBezTo>
                      <a:pt x="26166817" y="155529"/>
                      <a:pt x="26144517" y="101691"/>
                      <a:pt x="26104820" y="61995"/>
                    </a:cubicBezTo>
                    <a:cubicBezTo>
                      <a:pt x="26065124" y="22300"/>
                      <a:pt x="26011288" y="0"/>
                      <a:pt x="25955149" y="0"/>
                    </a:cubicBezTo>
                    <a:close/>
                    <a:moveTo>
                      <a:pt x="25735933" y="969998"/>
                    </a:moveTo>
                    <a:cubicBezTo>
                      <a:pt x="25737133" y="961884"/>
                      <a:pt x="25725703" y="958709"/>
                      <a:pt x="25722528" y="966258"/>
                    </a:cubicBezTo>
                    <a:lnTo>
                      <a:pt x="25568504" y="1325598"/>
                    </a:lnTo>
                    <a:cubicBezTo>
                      <a:pt x="25546248" y="1377518"/>
                      <a:pt x="25495172" y="1411161"/>
                      <a:pt x="25438683" y="1411111"/>
                    </a:cubicBezTo>
                    <a:lnTo>
                      <a:pt x="25373629" y="1411111"/>
                    </a:lnTo>
                    <a:cubicBezTo>
                      <a:pt x="25361765" y="1411122"/>
                      <a:pt x="25350690" y="1405168"/>
                      <a:pt x="25344155" y="1395265"/>
                    </a:cubicBezTo>
                    <a:cubicBezTo>
                      <a:pt x="25337619" y="1385363"/>
                      <a:pt x="25336500" y="1372839"/>
                      <a:pt x="25341174" y="1361934"/>
                    </a:cubicBezTo>
                    <a:lnTo>
                      <a:pt x="25531815" y="917222"/>
                    </a:lnTo>
                    <a:lnTo>
                      <a:pt x="25601947" y="741821"/>
                    </a:lnTo>
                    <a:cubicBezTo>
                      <a:pt x="25644818" y="634683"/>
                      <a:pt x="25748594" y="564436"/>
                      <a:pt x="25863992" y="564444"/>
                    </a:cubicBezTo>
                    <a:lnTo>
                      <a:pt x="26046306" y="564444"/>
                    </a:lnTo>
                    <a:cubicBezTo>
                      <a:pt x="26161704" y="564437"/>
                      <a:pt x="26265480" y="634683"/>
                      <a:pt x="26308349" y="741821"/>
                    </a:cubicBezTo>
                    <a:lnTo>
                      <a:pt x="26378481" y="917222"/>
                    </a:lnTo>
                    <a:lnTo>
                      <a:pt x="26569053" y="1361934"/>
                    </a:lnTo>
                    <a:cubicBezTo>
                      <a:pt x="26573728" y="1372838"/>
                      <a:pt x="26572606" y="1385362"/>
                      <a:pt x="26566073" y="1395265"/>
                    </a:cubicBezTo>
                    <a:cubicBezTo>
                      <a:pt x="26559537" y="1405167"/>
                      <a:pt x="26548462" y="1411121"/>
                      <a:pt x="26536599" y="1411111"/>
                    </a:cubicBezTo>
                    <a:lnTo>
                      <a:pt x="26471545" y="1411111"/>
                    </a:lnTo>
                    <a:cubicBezTo>
                      <a:pt x="26415105" y="1411105"/>
                      <a:pt x="26364101" y="1377471"/>
                      <a:pt x="26341863" y="1325598"/>
                    </a:cubicBezTo>
                    <a:lnTo>
                      <a:pt x="26187842" y="966258"/>
                    </a:lnTo>
                    <a:cubicBezTo>
                      <a:pt x="26184595" y="958709"/>
                      <a:pt x="26173235" y="961884"/>
                      <a:pt x="26174367" y="969998"/>
                    </a:cubicBezTo>
                    <a:lnTo>
                      <a:pt x="26237371" y="1411111"/>
                    </a:lnTo>
                    <a:lnTo>
                      <a:pt x="26304752" y="2219607"/>
                    </a:lnTo>
                    <a:cubicBezTo>
                      <a:pt x="26305562" y="2229429"/>
                      <a:pt x="26302222" y="2239141"/>
                      <a:pt x="26295550" y="2246392"/>
                    </a:cubicBezTo>
                    <a:cubicBezTo>
                      <a:pt x="26288874" y="2253643"/>
                      <a:pt x="26279470" y="2257771"/>
                      <a:pt x="26269617" y="2257778"/>
                    </a:cubicBezTo>
                    <a:lnTo>
                      <a:pt x="26215781" y="2257778"/>
                    </a:lnTo>
                    <a:cubicBezTo>
                      <a:pt x="26146799" y="2257787"/>
                      <a:pt x="26087922" y="2207922"/>
                      <a:pt x="26076574" y="2139879"/>
                    </a:cubicBezTo>
                    <a:lnTo>
                      <a:pt x="25962204" y="1452880"/>
                    </a:lnTo>
                    <a:cubicBezTo>
                      <a:pt x="25960863" y="1444978"/>
                      <a:pt x="25949576" y="1444978"/>
                      <a:pt x="25948235" y="1452880"/>
                    </a:cubicBezTo>
                    <a:lnTo>
                      <a:pt x="25833794" y="2139879"/>
                    </a:lnTo>
                    <a:cubicBezTo>
                      <a:pt x="25822442" y="2207948"/>
                      <a:pt x="25763525" y="2257821"/>
                      <a:pt x="25694517" y="2257778"/>
                    </a:cubicBezTo>
                    <a:lnTo>
                      <a:pt x="25640683" y="2257778"/>
                    </a:lnTo>
                    <a:cubicBezTo>
                      <a:pt x="25630828" y="2257771"/>
                      <a:pt x="25621425" y="2253643"/>
                      <a:pt x="25614751" y="2246392"/>
                    </a:cubicBezTo>
                    <a:cubicBezTo>
                      <a:pt x="25608076" y="2239141"/>
                      <a:pt x="25604739" y="2229429"/>
                      <a:pt x="25605547" y="2219607"/>
                    </a:cubicBezTo>
                    <a:lnTo>
                      <a:pt x="25672927" y="1411111"/>
                    </a:lnTo>
                    <a:lnTo>
                      <a:pt x="25735933" y="969998"/>
                    </a:lnTo>
                    <a:close/>
                    <a:moveTo>
                      <a:pt x="27288649" y="0"/>
                    </a:moveTo>
                    <a:cubicBezTo>
                      <a:pt x="27232510" y="0"/>
                      <a:pt x="27178674" y="22300"/>
                      <a:pt x="27138978" y="61995"/>
                    </a:cubicBezTo>
                    <a:cubicBezTo>
                      <a:pt x="27099281" y="101691"/>
                      <a:pt x="27076981" y="155529"/>
                      <a:pt x="27076981" y="211667"/>
                    </a:cubicBezTo>
                    <a:lnTo>
                      <a:pt x="27076981" y="282222"/>
                    </a:lnTo>
                    <a:cubicBezTo>
                      <a:pt x="27077502" y="398754"/>
                      <a:pt x="27172117" y="492945"/>
                      <a:pt x="27288649" y="492945"/>
                    </a:cubicBezTo>
                    <a:cubicBezTo>
                      <a:pt x="27405181" y="492945"/>
                      <a:pt x="27499796" y="398754"/>
                      <a:pt x="27500317" y="282222"/>
                    </a:cubicBezTo>
                    <a:lnTo>
                      <a:pt x="27500317" y="211667"/>
                    </a:lnTo>
                    <a:cubicBezTo>
                      <a:pt x="27500317" y="155529"/>
                      <a:pt x="27478017" y="101691"/>
                      <a:pt x="27438320" y="61995"/>
                    </a:cubicBezTo>
                    <a:cubicBezTo>
                      <a:pt x="27398624" y="22300"/>
                      <a:pt x="27344788" y="0"/>
                      <a:pt x="27288649" y="0"/>
                    </a:cubicBezTo>
                    <a:close/>
                    <a:moveTo>
                      <a:pt x="27069431" y="969998"/>
                    </a:moveTo>
                    <a:cubicBezTo>
                      <a:pt x="27070631" y="961884"/>
                      <a:pt x="27059203" y="958709"/>
                      <a:pt x="27056028" y="966258"/>
                    </a:cubicBezTo>
                    <a:lnTo>
                      <a:pt x="26902006" y="1325598"/>
                    </a:lnTo>
                    <a:cubicBezTo>
                      <a:pt x="26879750" y="1377519"/>
                      <a:pt x="26828671" y="1411162"/>
                      <a:pt x="26772181" y="1411111"/>
                    </a:cubicBezTo>
                    <a:lnTo>
                      <a:pt x="26707131" y="1411111"/>
                    </a:lnTo>
                    <a:cubicBezTo>
                      <a:pt x="26695265" y="1411122"/>
                      <a:pt x="26684190" y="1405168"/>
                      <a:pt x="26677654" y="1395266"/>
                    </a:cubicBezTo>
                    <a:cubicBezTo>
                      <a:pt x="26671121" y="1385363"/>
                      <a:pt x="26669998" y="1372839"/>
                      <a:pt x="26674674" y="1361934"/>
                    </a:cubicBezTo>
                    <a:lnTo>
                      <a:pt x="26865317" y="917222"/>
                    </a:lnTo>
                    <a:lnTo>
                      <a:pt x="26935449" y="741821"/>
                    </a:lnTo>
                    <a:cubicBezTo>
                      <a:pt x="26978318" y="634683"/>
                      <a:pt x="27082094" y="564437"/>
                      <a:pt x="27197492" y="564444"/>
                    </a:cubicBezTo>
                    <a:lnTo>
                      <a:pt x="27379806" y="564444"/>
                    </a:lnTo>
                    <a:cubicBezTo>
                      <a:pt x="27495204" y="564437"/>
                      <a:pt x="27598980" y="634683"/>
                      <a:pt x="27641849" y="741821"/>
                    </a:cubicBezTo>
                    <a:lnTo>
                      <a:pt x="27711981" y="917222"/>
                    </a:lnTo>
                    <a:lnTo>
                      <a:pt x="27902553" y="1361934"/>
                    </a:lnTo>
                    <a:cubicBezTo>
                      <a:pt x="27907228" y="1372838"/>
                      <a:pt x="27906106" y="1385362"/>
                      <a:pt x="27899573" y="1395265"/>
                    </a:cubicBezTo>
                    <a:cubicBezTo>
                      <a:pt x="27893037" y="1405167"/>
                      <a:pt x="27881962" y="1411121"/>
                      <a:pt x="27870099" y="1411111"/>
                    </a:cubicBezTo>
                    <a:lnTo>
                      <a:pt x="27805045" y="1411111"/>
                    </a:lnTo>
                    <a:cubicBezTo>
                      <a:pt x="27748605" y="1411105"/>
                      <a:pt x="27697601" y="1377471"/>
                      <a:pt x="27675363" y="1325598"/>
                    </a:cubicBezTo>
                    <a:lnTo>
                      <a:pt x="27521342" y="966258"/>
                    </a:lnTo>
                    <a:cubicBezTo>
                      <a:pt x="27518095" y="958709"/>
                      <a:pt x="27506735" y="961884"/>
                      <a:pt x="27507867" y="969998"/>
                    </a:cubicBezTo>
                    <a:lnTo>
                      <a:pt x="27570871" y="1411111"/>
                    </a:lnTo>
                    <a:lnTo>
                      <a:pt x="27638252" y="2219607"/>
                    </a:lnTo>
                    <a:cubicBezTo>
                      <a:pt x="27639062" y="2229429"/>
                      <a:pt x="27635722" y="2239141"/>
                      <a:pt x="27629050" y="2246392"/>
                    </a:cubicBezTo>
                    <a:cubicBezTo>
                      <a:pt x="27622374" y="2253643"/>
                      <a:pt x="27612970" y="2257771"/>
                      <a:pt x="27603117" y="2257778"/>
                    </a:cubicBezTo>
                    <a:lnTo>
                      <a:pt x="27549281" y="2257778"/>
                    </a:lnTo>
                    <a:cubicBezTo>
                      <a:pt x="27480299" y="2257787"/>
                      <a:pt x="27421422" y="2207922"/>
                      <a:pt x="27410074" y="2139879"/>
                    </a:cubicBezTo>
                    <a:lnTo>
                      <a:pt x="27295706" y="1452880"/>
                    </a:lnTo>
                    <a:cubicBezTo>
                      <a:pt x="27294363" y="1444978"/>
                      <a:pt x="27283074" y="1444978"/>
                      <a:pt x="27281735" y="1452880"/>
                    </a:cubicBezTo>
                    <a:lnTo>
                      <a:pt x="27167292" y="2139879"/>
                    </a:lnTo>
                    <a:cubicBezTo>
                      <a:pt x="27155941" y="2207947"/>
                      <a:pt x="27097023" y="2257820"/>
                      <a:pt x="27028017" y="2257778"/>
                    </a:cubicBezTo>
                    <a:lnTo>
                      <a:pt x="26974181" y="2257778"/>
                    </a:lnTo>
                    <a:cubicBezTo>
                      <a:pt x="26964328" y="2257771"/>
                      <a:pt x="26954924" y="2253643"/>
                      <a:pt x="26948248" y="2246392"/>
                    </a:cubicBezTo>
                    <a:cubicBezTo>
                      <a:pt x="26941576" y="2239141"/>
                      <a:pt x="26938236" y="2229429"/>
                      <a:pt x="26939046" y="2219607"/>
                    </a:cubicBezTo>
                    <a:lnTo>
                      <a:pt x="27006427" y="1411111"/>
                    </a:lnTo>
                    <a:lnTo>
                      <a:pt x="27069431" y="969998"/>
                    </a:lnTo>
                    <a:close/>
                    <a:moveTo>
                      <a:pt x="618649" y="2321278"/>
                    </a:moveTo>
                    <a:cubicBezTo>
                      <a:pt x="562511" y="2321278"/>
                      <a:pt x="508673" y="2343578"/>
                      <a:pt x="468978" y="2383274"/>
                    </a:cubicBezTo>
                    <a:cubicBezTo>
                      <a:pt x="429283" y="2422969"/>
                      <a:pt x="406982" y="2476807"/>
                      <a:pt x="406982" y="2532944"/>
                    </a:cubicBezTo>
                    <a:lnTo>
                      <a:pt x="406982" y="2603500"/>
                    </a:lnTo>
                    <a:cubicBezTo>
                      <a:pt x="407503" y="2720031"/>
                      <a:pt x="502117" y="2814222"/>
                      <a:pt x="618649" y="2814222"/>
                    </a:cubicBezTo>
                    <a:cubicBezTo>
                      <a:pt x="735181" y="2814222"/>
                      <a:pt x="829794" y="2720031"/>
                      <a:pt x="830316" y="2603500"/>
                    </a:cubicBezTo>
                    <a:lnTo>
                      <a:pt x="830316" y="2532944"/>
                    </a:lnTo>
                    <a:cubicBezTo>
                      <a:pt x="830316" y="2476807"/>
                      <a:pt x="808015" y="2422969"/>
                      <a:pt x="768320" y="2383274"/>
                    </a:cubicBezTo>
                    <a:cubicBezTo>
                      <a:pt x="728625" y="2343578"/>
                      <a:pt x="674787" y="2321278"/>
                      <a:pt x="618649" y="2321278"/>
                    </a:cubicBezTo>
                    <a:close/>
                    <a:moveTo>
                      <a:pt x="399433" y="3291275"/>
                    </a:moveTo>
                    <a:cubicBezTo>
                      <a:pt x="400632" y="3283162"/>
                      <a:pt x="389202" y="3279987"/>
                      <a:pt x="386027" y="3287536"/>
                    </a:cubicBezTo>
                    <a:lnTo>
                      <a:pt x="232005" y="3646875"/>
                    </a:lnTo>
                    <a:cubicBezTo>
                      <a:pt x="209748" y="3698796"/>
                      <a:pt x="158672" y="3732439"/>
                      <a:pt x="102182" y="3732389"/>
                    </a:cubicBezTo>
                    <a:lnTo>
                      <a:pt x="37130" y="3732389"/>
                    </a:lnTo>
                    <a:cubicBezTo>
                      <a:pt x="25266" y="3732399"/>
                      <a:pt x="14190" y="3726445"/>
                      <a:pt x="7655" y="3716543"/>
                    </a:cubicBezTo>
                    <a:cubicBezTo>
                      <a:pt x="1120" y="3706641"/>
                      <a:pt x="0" y="3694116"/>
                      <a:pt x="4675" y="3683212"/>
                    </a:cubicBezTo>
                    <a:lnTo>
                      <a:pt x="195316" y="3238500"/>
                    </a:lnTo>
                    <a:lnTo>
                      <a:pt x="265448" y="3063099"/>
                    </a:lnTo>
                    <a:cubicBezTo>
                      <a:pt x="308318" y="2955961"/>
                      <a:pt x="412095" y="2885715"/>
                      <a:pt x="527491" y="2885722"/>
                    </a:cubicBezTo>
                    <a:lnTo>
                      <a:pt x="709807" y="2885722"/>
                    </a:lnTo>
                    <a:cubicBezTo>
                      <a:pt x="825203" y="2885715"/>
                      <a:pt x="928980" y="2955961"/>
                      <a:pt x="971850" y="3063099"/>
                    </a:cubicBezTo>
                    <a:lnTo>
                      <a:pt x="1041982" y="3238500"/>
                    </a:lnTo>
                    <a:lnTo>
                      <a:pt x="1232553" y="3683212"/>
                    </a:lnTo>
                    <a:cubicBezTo>
                      <a:pt x="1237228" y="3694116"/>
                      <a:pt x="1236108" y="3706641"/>
                      <a:pt x="1229572" y="3716543"/>
                    </a:cubicBezTo>
                    <a:cubicBezTo>
                      <a:pt x="1223037" y="3726445"/>
                      <a:pt x="1211962" y="3732399"/>
                      <a:pt x="1200097" y="3732389"/>
                    </a:cubicBezTo>
                    <a:lnTo>
                      <a:pt x="1135045" y="3732389"/>
                    </a:lnTo>
                    <a:cubicBezTo>
                      <a:pt x="1078607" y="3732383"/>
                      <a:pt x="1027601" y="3698749"/>
                      <a:pt x="1005364" y="3646875"/>
                    </a:cubicBezTo>
                    <a:lnTo>
                      <a:pt x="851341" y="3287536"/>
                    </a:lnTo>
                    <a:cubicBezTo>
                      <a:pt x="848096" y="3279987"/>
                      <a:pt x="836736" y="3283162"/>
                      <a:pt x="837865" y="3291275"/>
                    </a:cubicBezTo>
                    <a:lnTo>
                      <a:pt x="900871" y="3732389"/>
                    </a:lnTo>
                    <a:lnTo>
                      <a:pt x="968252" y="4540885"/>
                    </a:lnTo>
                    <a:cubicBezTo>
                      <a:pt x="969060" y="4550707"/>
                      <a:pt x="965723" y="4560419"/>
                      <a:pt x="959048" y="4567670"/>
                    </a:cubicBezTo>
                    <a:cubicBezTo>
                      <a:pt x="952374" y="4574921"/>
                      <a:pt x="942970" y="4579049"/>
                      <a:pt x="933115" y="4579055"/>
                    </a:cubicBezTo>
                    <a:lnTo>
                      <a:pt x="879281" y="4579055"/>
                    </a:lnTo>
                    <a:cubicBezTo>
                      <a:pt x="810300" y="4579064"/>
                      <a:pt x="751423" y="4529199"/>
                      <a:pt x="740075" y="4461157"/>
                    </a:cubicBezTo>
                    <a:lnTo>
                      <a:pt x="625705" y="3774158"/>
                    </a:lnTo>
                    <a:cubicBezTo>
                      <a:pt x="624364" y="3766255"/>
                      <a:pt x="613075" y="3766255"/>
                      <a:pt x="611735" y="3774158"/>
                    </a:cubicBezTo>
                    <a:lnTo>
                      <a:pt x="497293" y="4461157"/>
                    </a:lnTo>
                    <a:cubicBezTo>
                      <a:pt x="485941" y="4529225"/>
                      <a:pt x="427025" y="4579098"/>
                      <a:pt x="358017" y="4579055"/>
                    </a:cubicBezTo>
                    <a:lnTo>
                      <a:pt x="304183" y="4579055"/>
                    </a:lnTo>
                    <a:cubicBezTo>
                      <a:pt x="294328" y="4579049"/>
                      <a:pt x="284924" y="4574921"/>
                      <a:pt x="278250" y="4567670"/>
                    </a:cubicBezTo>
                    <a:cubicBezTo>
                      <a:pt x="271575" y="4560419"/>
                      <a:pt x="268238" y="4550707"/>
                      <a:pt x="269046" y="4540885"/>
                    </a:cubicBezTo>
                    <a:lnTo>
                      <a:pt x="336427" y="3732389"/>
                    </a:lnTo>
                    <a:lnTo>
                      <a:pt x="399433" y="3291275"/>
                    </a:lnTo>
                    <a:close/>
                    <a:moveTo>
                      <a:pt x="1952149" y="2321278"/>
                    </a:moveTo>
                    <a:cubicBezTo>
                      <a:pt x="1896012" y="2321278"/>
                      <a:pt x="1842173" y="2343578"/>
                      <a:pt x="1802478" y="2383273"/>
                    </a:cubicBezTo>
                    <a:cubicBezTo>
                      <a:pt x="1762783" y="2422969"/>
                      <a:pt x="1740482" y="2476807"/>
                      <a:pt x="1740482" y="2532944"/>
                    </a:cubicBezTo>
                    <a:lnTo>
                      <a:pt x="1740482" y="2603500"/>
                    </a:lnTo>
                    <a:cubicBezTo>
                      <a:pt x="1741003" y="2720031"/>
                      <a:pt x="1835617" y="2814222"/>
                      <a:pt x="1952149" y="2814222"/>
                    </a:cubicBezTo>
                    <a:cubicBezTo>
                      <a:pt x="2068681" y="2814222"/>
                      <a:pt x="2163295" y="2720031"/>
                      <a:pt x="2163816" y="2603500"/>
                    </a:cubicBezTo>
                    <a:lnTo>
                      <a:pt x="2163816" y="2532944"/>
                    </a:lnTo>
                    <a:cubicBezTo>
                      <a:pt x="2163816" y="2476807"/>
                      <a:pt x="2141515" y="2422969"/>
                      <a:pt x="2101820" y="2383273"/>
                    </a:cubicBezTo>
                    <a:cubicBezTo>
                      <a:pt x="2062125" y="2343578"/>
                      <a:pt x="2008286" y="2321278"/>
                      <a:pt x="1952149" y="2321278"/>
                    </a:cubicBezTo>
                    <a:close/>
                    <a:moveTo>
                      <a:pt x="1732933" y="3291275"/>
                    </a:moveTo>
                    <a:cubicBezTo>
                      <a:pt x="1734132" y="3283162"/>
                      <a:pt x="1722702" y="3279987"/>
                      <a:pt x="1719527" y="3287536"/>
                    </a:cubicBezTo>
                    <a:lnTo>
                      <a:pt x="1565505" y="3646875"/>
                    </a:lnTo>
                    <a:cubicBezTo>
                      <a:pt x="1543248" y="3698796"/>
                      <a:pt x="1492172" y="3732439"/>
                      <a:pt x="1435682" y="3732389"/>
                    </a:cubicBezTo>
                    <a:lnTo>
                      <a:pt x="1370630" y="3732389"/>
                    </a:lnTo>
                    <a:cubicBezTo>
                      <a:pt x="1358766" y="3732399"/>
                      <a:pt x="1347690" y="3726445"/>
                      <a:pt x="1341155" y="3716543"/>
                    </a:cubicBezTo>
                    <a:cubicBezTo>
                      <a:pt x="1334620" y="3706641"/>
                      <a:pt x="1333500" y="3694116"/>
                      <a:pt x="1338175" y="3683212"/>
                    </a:cubicBezTo>
                    <a:lnTo>
                      <a:pt x="1528816" y="3238500"/>
                    </a:lnTo>
                    <a:lnTo>
                      <a:pt x="1598948" y="3063099"/>
                    </a:lnTo>
                    <a:cubicBezTo>
                      <a:pt x="1641818" y="2955961"/>
                      <a:pt x="1745595" y="2885715"/>
                      <a:pt x="1860991" y="2885722"/>
                    </a:cubicBezTo>
                    <a:lnTo>
                      <a:pt x="2043307" y="2885722"/>
                    </a:lnTo>
                    <a:cubicBezTo>
                      <a:pt x="2158703" y="2885715"/>
                      <a:pt x="2262480" y="2955961"/>
                      <a:pt x="2305350" y="3063099"/>
                    </a:cubicBezTo>
                    <a:lnTo>
                      <a:pt x="2375482" y="3238500"/>
                    </a:lnTo>
                    <a:lnTo>
                      <a:pt x="2566053" y="3683212"/>
                    </a:lnTo>
                    <a:cubicBezTo>
                      <a:pt x="2570727" y="3694116"/>
                      <a:pt x="2569607" y="3706640"/>
                      <a:pt x="2563072" y="3716543"/>
                    </a:cubicBezTo>
                    <a:cubicBezTo>
                      <a:pt x="2556537" y="3726445"/>
                      <a:pt x="2545462" y="3732399"/>
                      <a:pt x="2533597" y="3732389"/>
                    </a:cubicBezTo>
                    <a:lnTo>
                      <a:pt x="2468545" y="3732389"/>
                    </a:lnTo>
                    <a:cubicBezTo>
                      <a:pt x="2412107" y="3732383"/>
                      <a:pt x="2361101" y="3698749"/>
                      <a:pt x="2338864" y="3646875"/>
                    </a:cubicBezTo>
                    <a:lnTo>
                      <a:pt x="2184841" y="3287536"/>
                    </a:lnTo>
                    <a:cubicBezTo>
                      <a:pt x="2181596" y="3279987"/>
                      <a:pt x="2170236" y="3283162"/>
                      <a:pt x="2171365" y="3291275"/>
                    </a:cubicBezTo>
                    <a:lnTo>
                      <a:pt x="2234371" y="3732389"/>
                    </a:lnTo>
                    <a:lnTo>
                      <a:pt x="2301752" y="4540885"/>
                    </a:lnTo>
                    <a:cubicBezTo>
                      <a:pt x="2302560" y="4550707"/>
                      <a:pt x="2299223" y="4560419"/>
                      <a:pt x="2292548" y="4567670"/>
                    </a:cubicBezTo>
                    <a:cubicBezTo>
                      <a:pt x="2285874" y="4574921"/>
                      <a:pt x="2276470" y="4579049"/>
                      <a:pt x="2266615" y="4579055"/>
                    </a:cubicBezTo>
                    <a:lnTo>
                      <a:pt x="2212781" y="4579055"/>
                    </a:lnTo>
                    <a:cubicBezTo>
                      <a:pt x="2143800" y="4579064"/>
                      <a:pt x="2084923" y="4529199"/>
                      <a:pt x="2073575" y="4461157"/>
                    </a:cubicBezTo>
                    <a:lnTo>
                      <a:pt x="1959205" y="3774158"/>
                    </a:lnTo>
                    <a:cubicBezTo>
                      <a:pt x="1957864" y="3766255"/>
                      <a:pt x="1946575" y="3766255"/>
                      <a:pt x="1945234" y="3774158"/>
                    </a:cubicBezTo>
                    <a:lnTo>
                      <a:pt x="1830793" y="4461157"/>
                    </a:lnTo>
                    <a:cubicBezTo>
                      <a:pt x="1819442" y="4529225"/>
                      <a:pt x="1760525" y="4579098"/>
                      <a:pt x="1691517" y="4579055"/>
                    </a:cubicBezTo>
                    <a:lnTo>
                      <a:pt x="1637683" y="4579055"/>
                    </a:lnTo>
                    <a:cubicBezTo>
                      <a:pt x="1627828" y="4579049"/>
                      <a:pt x="1618424" y="4574921"/>
                      <a:pt x="1611750" y="4567670"/>
                    </a:cubicBezTo>
                    <a:cubicBezTo>
                      <a:pt x="1605075" y="4560419"/>
                      <a:pt x="1601738" y="4550707"/>
                      <a:pt x="1602546" y="4540885"/>
                    </a:cubicBezTo>
                    <a:lnTo>
                      <a:pt x="1669927" y="3732389"/>
                    </a:lnTo>
                    <a:lnTo>
                      <a:pt x="1732933" y="3291275"/>
                    </a:lnTo>
                    <a:close/>
                    <a:moveTo>
                      <a:pt x="3285649" y="2321278"/>
                    </a:moveTo>
                    <a:cubicBezTo>
                      <a:pt x="3229512" y="2321278"/>
                      <a:pt x="3175673" y="2343578"/>
                      <a:pt x="3135978" y="2383273"/>
                    </a:cubicBezTo>
                    <a:cubicBezTo>
                      <a:pt x="3096283" y="2422969"/>
                      <a:pt x="3073982" y="2476807"/>
                      <a:pt x="3073982" y="2532944"/>
                    </a:cubicBezTo>
                    <a:lnTo>
                      <a:pt x="3073982" y="2603500"/>
                    </a:lnTo>
                    <a:cubicBezTo>
                      <a:pt x="3074503" y="2720031"/>
                      <a:pt x="3169117" y="2814222"/>
                      <a:pt x="3285649" y="2814222"/>
                    </a:cubicBezTo>
                    <a:cubicBezTo>
                      <a:pt x="3402181" y="2814222"/>
                      <a:pt x="3496794" y="2720031"/>
                      <a:pt x="3497316" y="2603500"/>
                    </a:cubicBezTo>
                    <a:lnTo>
                      <a:pt x="3497316" y="2532944"/>
                    </a:lnTo>
                    <a:cubicBezTo>
                      <a:pt x="3497316" y="2416044"/>
                      <a:pt x="3402549" y="2321278"/>
                      <a:pt x="3285649" y="2321278"/>
                    </a:cubicBezTo>
                    <a:close/>
                    <a:moveTo>
                      <a:pt x="3066433" y="3291275"/>
                    </a:moveTo>
                    <a:cubicBezTo>
                      <a:pt x="3067632" y="3283162"/>
                      <a:pt x="3056202" y="3279987"/>
                      <a:pt x="3053027" y="3287536"/>
                    </a:cubicBezTo>
                    <a:lnTo>
                      <a:pt x="2899005" y="3646875"/>
                    </a:lnTo>
                    <a:cubicBezTo>
                      <a:pt x="2876748" y="3698796"/>
                      <a:pt x="2825672" y="3732439"/>
                      <a:pt x="2769182" y="3732389"/>
                    </a:cubicBezTo>
                    <a:lnTo>
                      <a:pt x="2704130" y="3732389"/>
                    </a:lnTo>
                    <a:cubicBezTo>
                      <a:pt x="2692266" y="3732399"/>
                      <a:pt x="2681190" y="3726445"/>
                      <a:pt x="2674655" y="3716543"/>
                    </a:cubicBezTo>
                    <a:cubicBezTo>
                      <a:pt x="2668120" y="3706640"/>
                      <a:pt x="2667000" y="3694116"/>
                      <a:pt x="2671675" y="3683212"/>
                    </a:cubicBezTo>
                    <a:lnTo>
                      <a:pt x="2862316" y="3238500"/>
                    </a:lnTo>
                    <a:lnTo>
                      <a:pt x="2932448" y="3063099"/>
                    </a:lnTo>
                    <a:cubicBezTo>
                      <a:pt x="2975318" y="2955961"/>
                      <a:pt x="3079095" y="2885715"/>
                      <a:pt x="3194491" y="2885722"/>
                    </a:cubicBezTo>
                    <a:lnTo>
                      <a:pt x="3376807" y="2885722"/>
                    </a:lnTo>
                    <a:cubicBezTo>
                      <a:pt x="3492203" y="2885714"/>
                      <a:pt x="3595980" y="2955961"/>
                      <a:pt x="3638850" y="3063099"/>
                    </a:cubicBezTo>
                    <a:lnTo>
                      <a:pt x="3708982" y="3238500"/>
                    </a:lnTo>
                    <a:lnTo>
                      <a:pt x="3899553" y="3683212"/>
                    </a:lnTo>
                    <a:cubicBezTo>
                      <a:pt x="3904228" y="3694116"/>
                      <a:pt x="3903108" y="3706641"/>
                      <a:pt x="3896572" y="3716543"/>
                    </a:cubicBezTo>
                    <a:cubicBezTo>
                      <a:pt x="3890037" y="3726445"/>
                      <a:pt x="3878962" y="3732399"/>
                      <a:pt x="3867097" y="3732389"/>
                    </a:cubicBezTo>
                    <a:lnTo>
                      <a:pt x="3802045" y="3732389"/>
                    </a:lnTo>
                    <a:cubicBezTo>
                      <a:pt x="3745607" y="3732383"/>
                      <a:pt x="3694601" y="3698748"/>
                      <a:pt x="3672364" y="3646875"/>
                    </a:cubicBezTo>
                    <a:lnTo>
                      <a:pt x="3518341" y="3287536"/>
                    </a:lnTo>
                    <a:cubicBezTo>
                      <a:pt x="3515096" y="3279987"/>
                      <a:pt x="3503736" y="3283162"/>
                      <a:pt x="3504865" y="3291275"/>
                    </a:cubicBezTo>
                    <a:lnTo>
                      <a:pt x="3567871" y="3732389"/>
                    </a:lnTo>
                    <a:lnTo>
                      <a:pt x="3635252" y="4540885"/>
                    </a:lnTo>
                    <a:cubicBezTo>
                      <a:pt x="3636060" y="4550707"/>
                      <a:pt x="3632722" y="4560419"/>
                      <a:pt x="3626048" y="4567670"/>
                    </a:cubicBezTo>
                    <a:cubicBezTo>
                      <a:pt x="3619374" y="4574921"/>
                      <a:pt x="3609970" y="4579049"/>
                      <a:pt x="3600115" y="4579055"/>
                    </a:cubicBezTo>
                    <a:lnTo>
                      <a:pt x="3546281" y="4579055"/>
                    </a:lnTo>
                    <a:cubicBezTo>
                      <a:pt x="3477300" y="4579064"/>
                      <a:pt x="3418423" y="4529199"/>
                      <a:pt x="3407075" y="4461157"/>
                    </a:cubicBezTo>
                    <a:lnTo>
                      <a:pt x="3292704" y="3774158"/>
                    </a:lnTo>
                    <a:cubicBezTo>
                      <a:pt x="3291364" y="3766255"/>
                      <a:pt x="3280075" y="3766255"/>
                      <a:pt x="3278735" y="3774158"/>
                    </a:cubicBezTo>
                    <a:lnTo>
                      <a:pt x="3164293" y="4461157"/>
                    </a:lnTo>
                    <a:cubicBezTo>
                      <a:pt x="3152942" y="4529225"/>
                      <a:pt x="3094025" y="4579098"/>
                      <a:pt x="3025017" y="4579055"/>
                    </a:cubicBezTo>
                    <a:lnTo>
                      <a:pt x="2971183" y="4579055"/>
                    </a:lnTo>
                    <a:cubicBezTo>
                      <a:pt x="2961328" y="4579049"/>
                      <a:pt x="2951924" y="4574921"/>
                      <a:pt x="2945250" y="4567670"/>
                    </a:cubicBezTo>
                    <a:cubicBezTo>
                      <a:pt x="2938575" y="4560419"/>
                      <a:pt x="2935238" y="4550707"/>
                      <a:pt x="2936046" y="4540885"/>
                    </a:cubicBezTo>
                    <a:lnTo>
                      <a:pt x="3003427" y="3732389"/>
                    </a:lnTo>
                    <a:lnTo>
                      <a:pt x="3066433" y="3291275"/>
                    </a:lnTo>
                    <a:close/>
                    <a:moveTo>
                      <a:pt x="4619149" y="2321278"/>
                    </a:moveTo>
                    <a:cubicBezTo>
                      <a:pt x="4502249" y="2321278"/>
                      <a:pt x="4407482" y="2416044"/>
                      <a:pt x="4407482" y="2532944"/>
                    </a:cubicBezTo>
                    <a:lnTo>
                      <a:pt x="4407482" y="2603500"/>
                    </a:lnTo>
                    <a:cubicBezTo>
                      <a:pt x="4408004" y="2720031"/>
                      <a:pt x="4502617" y="2814222"/>
                      <a:pt x="4619149" y="2814222"/>
                    </a:cubicBezTo>
                    <a:cubicBezTo>
                      <a:pt x="4735681" y="2814222"/>
                      <a:pt x="4830294" y="2720031"/>
                      <a:pt x="4830816" y="2603500"/>
                    </a:cubicBezTo>
                    <a:lnTo>
                      <a:pt x="4830816" y="2532944"/>
                    </a:lnTo>
                    <a:cubicBezTo>
                      <a:pt x="4830816" y="2416044"/>
                      <a:pt x="4736049" y="2321278"/>
                      <a:pt x="4619149" y="2321278"/>
                    </a:cubicBezTo>
                    <a:close/>
                    <a:moveTo>
                      <a:pt x="4399933" y="3291275"/>
                    </a:moveTo>
                    <a:cubicBezTo>
                      <a:pt x="4401132" y="3283162"/>
                      <a:pt x="4389702" y="3279987"/>
                      <a:pt x="4386527" y="3287536"/>
                    </a:cubicBezTo>
                    <a:lnTo>
                      <a:pt x="4232504" y="3646875"/>
                    </a:lnTo>
                    <a:cubicBezTo>
                      <a:pt x="4210248" y="3698796"/>
                      <a:pt x="4159172" y="3732439"/>
                      <a:pt x="4102682" y="3732389"/>
                    </a:cubicBezTo>
                    <a:lnTo>
                      <a:pt x="4037630" y="3732389"/>
                    </a:lnTo>
                    <a:cubicBezTo>
                      <a:pt x="4025766" y="3732399"/>
                      <a:pt x="4014691" y="3726445"/>
                      <a:pt x="4008155" y="3716543"/>
                    </a:cubicBezTo>
                    <a:cubicBezTo>
                      <a:pt x="4001620" y="3706641"/>
                      <a:pt x="4000500" y="3694116"/>
                      <a:pt x="4005174" y="3683212"/>
                    </a:cubicBezTo>
                    <a:lnTo>
                      <a:pt x="4195816" y="3238500"/>
                    </a:lnTo>
                    <a:lnTo>
                      <a:pt x="4265948" y="3063099"/>
                    </a:lnTo>
                    <a:cubicBezTo>
                      <a:pt x="4308818" y="2955961"/>
                      <a:pt x="4412595" y="2885715"/>
                      <a:pt x="4527991" y="2885722"/>
                    </a:cubicBezTo>
                    <a:lnTo>
                      <a:pt x="4710307" y="2885722"/>
                    </a:lnTo>
                    <a:cubicBezTo>
                      <a:pt x="4825703" y="2885714"/>
                      <a:pt x="4929480" y="2955961"/>
                      <a:pt x="4972350" y="3063099"/>
                    </a:cubicBezTo>
                    <a:lnTo>
                      <a:pt x="5042482" y="3238500"/>
                    </a:lnTo>
                    <a:lnTo>
                      <a:pt x="5233053" y="3683212"/>
                    </a:lnTo>
                    <a:cubicBezTo>
                      <a:pt x="5237728" y="3694116"/>
                      <a:pt x="5236608" y="3706641"/>
                      <a:pt x="5230072" y="3716543"/>
                    </a:cubicBezTo>
                    <a:cubicBezTo>
                      <a:pt x="5223537" y="3726445"/>
                      <a:pt x="5212462" y="3732399"/>
                      <a:pt x="5200597" y="3732389"/>
                    </a:cubicBezTo>
                    <a:lnTo>
                      <a:pt x="5135545" y="3732389"/>
                    </a:lnTo>
                    <a:cubicBezTo>
                      <a:pt x="5079107" y="3732383"/>
                      <a:pt x="5028101" y="3698748"/>
                      <a:pt x="5005864" y="3646875"/>
                    </a:cubicBezTo>
                    <a:lnTo>
                      <a:pt x="4851841" y="3287536"/>
                    </a:lnTo>
                    <a:cubicBezTo>
                      <a:pt x="4848596" y="3279987"/>
                      <a:pt x="4837236" y="3283162"/>
                      <a:pt x="4838365" y="3291275"/>
                    </a:cubicBezTo>
                    <a:lnTo>
                      <a:pt x="4901371" y="3732389"/>
                    </a:lnTo>
                    <a:lnTo>
                      <a:pt x="4968752" y="4540885"/>
                    </a:lnTo>
                    <a:cubicBezTo>
                      <a:pt x="4969560" y="4550707"/>
                      <a:pt x="4966222" y="4560419"/>
                      <a:pt x="4959548" y="4567670"/>
                    </a:cubicBezTo>
                    <a:cubicBezTo>
                      <a:pt x="4952874" y="4574921"/>
                      <a:pt x="4943470" y="4579049"/>
                      <a:pt x="4933615" y="4579055"/>
                    </a:cubicBezTo>
                    <a:lnTo>
                      <a:pt x="4879781" y="4579055"/>
                    </a:lnTo>
                    <a:cubicBezTo>
                      <a:pt x="4810800" y="4579064"/>
                      <a:pt x="4751923" y="4529199"/>
                      <a:pt x="4740575" y="4461157"/>
                    </a:cubicBezTo>
                    <a:lnTo>
                      <a:pt x="4626204" y="3774158"/>
                    </a:lnTo>
                    <a:cubicBezTo>
                      <a:pt x="4624864" y="3766255"/>
                      <a:pt x="4613575" y="3766255"/>
                      <a:pt x="4612235" y="3774158"/>
                    </a:cubicBezTo>
                    <a:lnTo>
                      <a:pt x="4497794" y="4461157"/>
                    </a:lnTo>
                    <a:cubicBezTo>
                      <a:pt x="4486442" y="4529225"/>
                      <a:pt x="4427525" y="4579098"/>
                      <a:pt x="4358517" y="4579055"/>
                    </a:cubicBezTo>
                    <a:lnTo>
                      <a:pt x="4304683" y="4579055"/>
                    </a:lnTo>
                    <a:cubicBezTo>
                      <a:pt x="4294828" y="4579049"/>
                      <a:pt x="4285424" y="4574921"/>
                      <a:pt x="4278750" y="4567670"/>
                    </a:cubicBezTo>
                    <a:cubicBezTo>
                      <a:pt x="4272076" y="4560419"/>
                      <a:pt x="4268738" y="4550707"/>
                      <a:pt x="4269546" y="4540885"/>
                    </a:cubicBezTo>
                    <a:lnTo>
                      <a:pt x="4336927" y="3732389"/>
                    </a:lnTo>
                    <a:lnTo>
                      <a:pt x="4399933" y="3291275"/>
                    </a:lnTo>
                    <a:close/>
                    <a:moveTo>
                      <a:pt x="5952649" y="2321278"/>
                    </a:moveTo>
                    <a:cubicBezTo>
                      <a:pt x="5835749" y="2321278"/>
                      <a:pt x="5740982" y="2416044"/>
                      <a:pt x="5740982" y="2532944"/>
                    </a:cubicBezTo>
                    <a:lnTo>
                      <a:pt x="5740982" y="2603500"/>
                    </a:lnTo>
                    <a:cubicBezTo>
                      <a:pt x="5741504" y="2720031"/>
                      <a:pt x="5836117" y="2814222"/>
                      <a:pt x="5952649" y="2814222"/>
                    </a:cubicBezTo>
                    <a:cubicBezTo>
                      <a:pt x="6069181" y="2814222"/>
                      <a:pt x="6163794" y="2720031"/>
                      <a:pt x="6164316" y="2603500"/>
                    </a:cubicBezTo>
                    <a:lnTo>
                      <a:pt x="6164316" y="2532944"/>
                    </a:lnTo>
                    <a:cubicBezTo>
                      <a:pt x="6164316" y="2416044"/>
                      <a:pt x="6069549" y="2321278"/>
                      <a:pt x="5952649" y="2321278"/>
                    </a:cubicBezTo>
                    <a:close/>
                    <a:moveTo>
                      <a:pt x="5733433" y="3291275"/>
                    </a:moveTo>
                    <a:cubicBezTo>
                      <a:pt x="5734632" y="3283162"/>
                      <a:pt x="5723202" y="3279987"/>
                      <a:pt x="5720027" y="3287536"/>
                    </a:cubicBezTo>
                    <a:lnTo>
                      <a:pt x="5566004" y="3646875"/>
                    </a:lnTo>
                    <a:cubicBezTo>
                      <a:pt x="5543748" y="3698796"/>
                      <a:pt x="5492672" y="3732439"/>
                      <a:pt x="5436182" y="3732389"/>
                    </a:cubicBezTo>
                    <a:lnTo>
                      <a:pt x="5371130" y="3732389"/>
                    </a:lnTo>
                    <a:cubicBezTo>
                      <a:pt x="5359266" y="3732399"/>
                      <a:pt x="5348191" y="3726445"/>
                      <a:pt x="5341655" y="3716543"/>
                    </a:cubicBezTo>
                    <a:cubicBezTo>
                      <a:pt x="5335120" y="3706641"/>
                      <a:pt x="5334000" y="3694116"/>
                      <a:pt x="5338674" y="3683212"/>
                    </a:cubicBezTo>
                    <a:lnTo>
                      <a:pt x="5529316" y="3238500"/>
                    </a:lnTo>
                    <a:lnTo>
                      <a:pt x="5599448" y="3063099"/>
                    </a:lnTo>
                    <a:cubicBezTo>
                      <a:pt x="5642318" y="2955961"/>
                      <a:pt x="5746095" y="2885715"/>
                      <a:pt x="5861491" y="2885722"/>
                    </a:cubicBezTo>
                    <a:lnTo>
                      <a:pt x="6043807" y="2885722"/>
                    </a:lnTo>
                    <a:cubicBezTo>
                      <a:pt x="6159203" y="2885714"/>
                      <a:pt x="6262980" y="2955961"/>
                      <a:pt x="6305850" y="3063099"/>
                    </a:cubicBezTo>
                    <a:lnTo>
                      <a:pt x="6375982" y="3238500"/>
                    </a:lnTo>
                    <a:lnTo>
                      <a:pt x="6566553" y="3683212"/>
                    </a:lnTo>
                    <a:cubicBezTo>
                      <a:pt x="6571228" y="3694116"/>
                      <a:pt x="6570107" y="3706640"/>
                      <a:pt x="6563572" y="3716543"/>
                    </a:cubicBezTo>
                    <a:cubicBezTo>
                      <a:pt x="6557037" y="3726445"/>
                      <a:pt x="6545962" y="3732399"/>
                      <a:pt x="6534097" y="3732389"/>
                    </a:cubicBezTo>
                    <a:lnTo>
                      <a:pt x="6469045" y="3732389"/>
                    </a:lnTo>
                    <a:cubicBezTo>
                      <a:pt x="6412607" y="3732383"/>
                      <a:pt x="6361601" y="3698748"/>
                      <a:pt x="6339364" y="3646875"/>
                    </a:cubicBezTo>
                    <a:lnTo>
                      <a:pt x="6185341" y="3287536"/>
                    </a:lnTo>
                    <a:cubicBezTo>
                      <a:pt x="6182096" y="3279987"/>
                      <a:pt x="6170736" y="3283162"/>
                      <a:pt x="6171865" y="3291275"/>
                    </a:cubicBezTo>
                    <a:lnTo>
                      <a:pt x="6234871" y="3732389"/>
                    </a:lnTo>
                    <a:lnTo>
                      <a:pt x="6302252" y="4540885"/>
                    </a:lnTo>
                    <a:cubicBezTo>
                      <a:pt x="6303060" y="4550707"/>
                      <a:pt x="6299722" y="4560419"/>
                      <a:pt x="6293048" y="4567670"/>
                    </a:cubicBezTo>
                    <a:cubicBezTo>
                      <a:pt x="6286374" y="4574921"/>
                      <a:pt x="6276970" y="4579049"/>
                      <a:pt x="6267115" y="4579055"/>
                    </a:cubicBezTo>
                    <a:lnTo>
                      <a:pt x="6213281" y="4579055"/>
                    </a:lnTo>
                    <a:cubicBezTo>
                      <a:pt x="6144300" y="4579064"/>
                      <a:pt x="6085423" y="4529199"/>
                      <a:pt x="6074075" y="4461157"/>
                    </a:cubicBezTo>
                    <a:lnTo>
                      <a:pt x="5959704" y="3774158"/>
                    </a:lnTo>
                    <a:cubicBezTo>
                      <a:pt x="5958364" y="3766255"/>
                      <a:pt x="5947075" y="3766255"/>
                      <a:pt x="5945735" y="3774158"/>
                    </a:cubicBezTo>
                    <a:lnTo>
                      <a:pt x="5831294" y="4461157"/>
                    </a:lnTo>
                    <a:cubicBezTo>
                      <a:pt x="5819942" y="4529225"/>
                      <a:pt x="5761025" y="4579098"/>
                      <a:pt x="5692017" y="4579055"/>
                    </a:cubicBezTo>
                    <a:lnTo>
                      <a:pt x="5638183" y="4579055"/>
                    </a:lnTo>
                    <a:cubicBezTo>
                      <a:pt x="5628328" y="4579049"/>
                      <a:pt x="5618924" y="4574921"/>
                      <a:pt x="5612250" y="4567670"/>
                    </a:cubicBezTo>
                    <a:cubicBezTo>
                      <a:pt x="5605576" y="4560419"/>
                      <a:pt x="5602238" y="4550707"/>
                      <a:pt x="5603046" y="4540885"/>
                    </a:cubicBezTo>
                    <a:lnTo>
                      <a:pt x="5670427" y="3732389"/>
                    </a:lnTo>
                    <a:lnTo>
                      <a:pt x="5733433" y="3291275"/>
                    </a:lnTo>
                    <a:close/>
                    <a:moveTo>
                      <a:pt x="7286149" y="2321278"/>
                    </a:moveTo>
                    <a:cubicBezTo>
                      <a:pt x="7230011" y="2321278"/>
                      <a:pt x="7176173" y="2343578"/>
                      <a:pt x="7136478" y="2383273"/>
                    </a:cubicBezTo>
                    <a:cubicBezTo>
                      <a:pt x="7096782" y="2422969"/>
                      <a:pt x="7074482" y="2476807"/>
                      <a:pt x="7074482" y="2532944"/>
                    </a:cubicBezTo>
                    <a:lnTo>
                      <a:pt x="7074482" y="2603500"/>
                    </a:lnTo>
                    <a:cubicBezTo>
                      <a:pt x="7075003" y="2720031"/>
                      <a:pt x="7169617" y="2814222"/>
                      <a:pt x="7286149" y="2814222"/>
                    </a:cubicBezTo>
                    <a:cubicBezTo>
                      <a:pt x="7402681" y="2814222"/>
                      <a:pt x="7497295" y="2720031"/>
                      <a:pt x="7497816" y="2603500"/>
                    </a:cubicBezTo>
                    <a:lnTo>
                      <a:pt x="7497816" y="2532944"/>
                    </a:lnTo>
                    <a:cubicBezTo>
                      <a:pt x="7497816" y="2476807"/>
                      <a:pt x="7475516" y="2422969"/>
                      <a:pt x="7435820" y="2383273"/>
                    </a:cubicBezTo>
                    <a:cubicBezTo>
                      <a:pt x="7396125" y="2343578"/>
                      <a:pt x="7342287" y="2321278"/>
                      <a:pt x="7286149" y="2321278"/>
                    </a:cubicBezTo>
                    <a:close/>
                    <a:moveTo>
                      <a:pt x="7066933" y="3291275"/>
                    </a:moveTo>
                    <a:cubicBezTo>
                      <a:pt x="7068132" y="3283162"/>
                      <a:pt x="7056703" y="3279987"/>
                      <a:pt x="7053528" y="3287536"/>
                    </a:cubicBezTo>
                    <a:lnTo>
                      <a:pt x="6899504" y="3646875"/>
                    </a:lnTo>
                    <a:cubicBezTo>
                      <a:pt x="6877248" y="3698796"/>
                      <a:pt x="6826172" y="3732439"/>
                      <a:pt x="6769682" y="3732389"/>
                    </a:cubicBezTo>
                    <a:lnTo>
                      <a:pt x="6704630" y="3732389"/>
                    </a:lnTo>
                    <a:cubicBezTo>
                      <a:pt x="6692766" y="3732399"/>
                      <a:pt x="6681691" y="3726445"/>
                      <a:pt x="6675155" y="3716543"/>
                    </a:cubicBezTo>
                    <a:cubicBezTo>
                      <a:pt x="6668620" y="3706640"/>
                      <a:pt x="6667500" y="3694116"/>
                      <a:pt x="6672175" y="3683212"/>
                    </a:cubicBezTo>
                    <a:lnTo>
                      <a:pt x="6862816" y="3238500"/>
                    </a:lnTo>
                    <a:lnTo>
                      <a:pt x="6932948" y="3063099"/>
                    </a:lnTo>
                    <a:cubicBezTo>
                      <a:pt x="6975818" y="2955961"/>
                      <a:pt x="7079594" y="2885715"/>
                      <a:pt x="7194991" y="2885722"/>
                    </a:cubicBezTo>
                    <a:lnTo>
                      <a:pt x="7377307" y="2885722"/>
                    </a:lnTo>
                    <a:cubicBezTo>
                      <a:pt x="7492704" y="2885715"/>
                      <a:pt x="7596480" y="2955961"/>
                      <a:pt x="7639350" y="3063099"/>
                    </a:cubicBezTo>
                    <a:lnTo>
                      <a:pt x="7709482" y="3238500"/>
                    </a:lnTo>
                    <a:lnTo>
                      <a:pt x="7900053" y="3683212"/>
                    </a:lnTo>
                    <a:cubicBezTo>
                      <a:pt x="7904728" y="3694116"/>
                      <a:pt x="7903607" y="3706640"/>
                      <a:pt x="7897072" y="3716543"/>
                    </a:cubicBezTo>
                    <a:cubicBezTo>
                      <a:pt x="7890537" y="3726445"/>
                      <a:pt x="7879462" y="3732399"/>
                      <a:pt x="7867597" y="3732389"/>
                    </a:cubicBezTo>
                    <a:lnTo>
                      <a:pt x="7802545" y="3732389"/>
                    </a:lnTo>
                    <a:cubicBezTo>
                      <a:pt x="7746107" y="3732383"/>
                      <a:pt x="7695101" y="3698749"/>
                      <a:pt x="7672864" y="3646875"/>
                    </a:cubicBezTo>
                    <a:lnTo>
                      <a:pt x="7518841" y="3287536"/>
                    </a:lnTo>
                    <a:cubicBezTo>
                      <a:pt x="7515595" y="3279987"/>
                      <a:pt x="7504236" y="3283162"/>
                      <a:pt x="7505365" y="3291275"/>
                    </a:cubicBezTo>
                    <a:lnTo>
                      <a:pt x="7568371" y="3732389"/>
                    </a:lnTo>
                    <a:lnTo>
                      <a:pt x="7635752" y="4540885"/>
                    </a:lnTo>
                    <a:cubicBezTo>
                      <a:pt x="7636560" y="4550707"/>
                      <a:pt x="7633222" y="4560419"/>
                      <a:pt x="7626548" y="4567670"/>
                    </a:cubicBezTo>
                    <a:cubicBezTo>
                      <a:pt x="7619874" y="4574921"/>
                      <a:pt x="7610470" y="4579049"/>
                      <a:pt x="7600615" y="4579055"/>
                    </a:cubicBezTo>
                    <a:lnTo>
                      <a:pt x="7546781" y="4579055"/>
                    </a:lnTo>
                    <a:cubicBezTo>
                      <a:pt x="7477799" y="4579064"/>
                      <a:pt x="7418922" y="4529199"/>
                      <a:pt x="7407575" y="4461157"/>
                    </a:cubicBezTo>
                    <a:lnTo>
                      <a:pt x="7293204" y="3774158"/>
                    </a:lnTo>
                    <a:cubicBezTo>
                      <a:pt x="7291864" y="3766255"/>
                      <a:pt x="7280575" y="3766255"/>
                      <a:pt x="7279235" y="3774158"/>
                    </a:cubicBezTo>
                    <a:lnTo>
                      <a:pt x="7164794" y="4461157"/>
                    </a:lnTo>
                    <a:cubicBezTo>
                      <a:pt x="7153442" y="4529225"/>
                      <a:pt x="7094525" y="4579098"/>
                      <a:pt x="7025517" y="4579055"/>
                    </a:cubicBezTo>
                    <a:lnTo>
                      <a:pt x="6971683" y="4579055"/>
                    </a:lnTo>
                    <a:cubicBezTo>
                      <a:pt x="6961828" y="4579049"/>
                      <a:pt x="6952424" y="4574921"/>
                      <a:pt x="6945750" y="4567670"/>
                    </a:cubicBezTo>
                    <a:cubicBezTo>
                      <a:pt x="6939076" y="4560419"/>
                      <a:pt x="6935738" y="4550707"/>
                      <a:pt x="6936546" y="4540885"/>
                    </a:cubicBezTo>
                    <a:lnTo>
                      <a:pt x="7003927" y="3732389"/>
                    </a:lnTo>
                    <a:lnTo>
                      <a:pt x="7066933" y="3291275"/>
                    </a:lnTo>
                    <a:close/>
                    <a:moveTo>
                      <a:pt x="8619649" y="2321278"/>
                    </a:moveTo>
                    <a:cubicBezTo>
                      <a:pt x="8563511" y="2321278"/>
                      <a:pt x="8509673" y="2343578"/>
                      <a:pt x="8469978" y="2383273"/>
                    </a:cubicBezTo>
                    <a:cubicBezTo>
                      <a:pt x="8430282" y="2422969"/>
                      <a:pt x="8407982" y="2476807"/>
                      <a:pt x="8407982" y="2532944"/>
                    </a:cubicBezTo>
                    <a:lnTo>
                      <a:pt x="8407982" y="2603500"/>
                    </a:lnTo>
                    <a:cubicBezTo>
                      <a:pt x="8408503" y="2720031"/>
                      <a:pt x="8503117" y="2814222"/>
                      <a:pt x="8619649" y="2814222"/>
                    </a:cubicBezTo>
                    <a:cubicBezTo>
                      <a:pt x="8736181" y="2814222"/>
                      <a:pt x="8830795" y="2720031"/>
                      <a:pt x="8831316" y="2603500"/>
                    </a:cubicBezTo>
                    <a:lnTo>
                      <a:pt x="8831316" y="2532944"/>
                    </a:lnTo>
                    <a:cubicBezTo>
                      <a:pt x="8831316" y="2476807"/>
                      <a:pt x="8809016" y="2422969"/>
                      <a:pt x="8769320" y="2383273"/>
                    </a:cubicBezTo>
                    <a:cubicBezTo>
                      <a:pt x="8729625" y="2343578"/>
                      <a:pt x="8675787" y="2321278"/>
                      <a:pt x="8619649" y="2321278"/>
                    </a:cubicBezTo>
                    <a:close/>
                    <a:moveTo>
                      <a:pt x="8400433" y="3291275"/>
                    </a:moveTo>
                    <a:cubicBezTo>
                      <a:pt x="8401632" y="3283162"/>
                      <a:pt x="8390203" y="3279987"/>
                      <a:pt x="8387028" y="3287536"/>
                    </a:cubicBezTo>
                    <a:lnTo>
                      <a:pt x="8233004" y="3646875"/>
                    </a:lnTo>
                    <a:cubicBezTo>
                      <a:pt x="8210748" y="3698796"/>
                      <a:pt x="8159672" y="3732439"/>
                      <a:pt x="8103182" y="3732389"/>
                    </a:cubicBezTo>
                    <a:lnTo>
                      <a:pt x="8038130" y="3732389"/>
                    </a:lnTo>
                    <a:cubicBezTo>
                      <a:pt x="8026266" y="3732399"/>
                      <a:pt x="8015191" y="3726445"/>
                      <a:pt x="8008655" y="3716543"/>
                    </a:cubicBezTo>
                    <a:cubicBezTo>
                      <a:pt x="8002120" y="3706640"/>
                      <a:pt x="8001000" y="3694116"/>
                      <a:pt x="8005675" y="3683212"/>
                    </a:cubicBezTo>
                    <a:lnTo>
                      <a:pt x="8196316" y="3238500"/>
                    </a:lnTo>
                    <a:lnTo>
                      <a:pt x="8266448" y="3063099"/>
                    </a:lnTo>
                    <a:cubicBezTo>
                      <a:pt x="8309318" y="2955961"/>
                      <a:pt x="8413094" y="2885715"/>
                      <a:pt x="8528491" y="2885722"/>
                    </a:cubicBezTo>
                    <a:lnTo>
                      <a:pt x="8710807" y="2885722"/>
                    </a:lnTo>
                    <a:cubicBezTo>
                      <a:pt x="8826204" y="2885715"/>
                      <a:pt x="8929980" y="2955961"/>
                      <a:pt x="8972850" y="3063099"/>
                    </a:cubicBezTo>
                    <a:lnTo>
                      <a:pt x="9042982" y="3238500"/>
                    </a:lnTo>
                    <a:lnTo>
                      <a:pt x="9233553" y="3683212"/>
                    </a:lnTo>
                    <a:cubicBezTo>
                      <a:pt x="9238228" y="3694116"/>
                      <a:pt x="9237107" y="3706640"/>
                      <a:pt x="9230572" y="3716543"/>
                    </a:cubicBezTo>
                    <a:cubicBezTo>
                      <a:pt x="9224037" y="3726445"/>
                      <a:pt x="9212962" y="3732399"/>
                      <a:pt x="9201097" y="3732389"/>
                    </a:cubicBezTo>
                    <a:lnTo>
                      <a:pt x="9136045" y="3732389"/>
                    </a:lnTo>
                    <a:cubicBezTo>
                      <a:pt x="9079607" y="3732383"/>
                      <a:pt x="9028601" y="3698749"/>
                      <a:pt x="9006364" y="3646875"/>
                    </a:cubicBezTo>
                    <a:lnTo>
                      <a:pt x="8852341" y="3287536"/>
                    </a:lnTo>
                    <a:cubicBezTo>
                      <a:pt x="8849095" y="3279987"/>
                      <a:pt x="8837736" y="3283162"/>
                      <a:pt x="8838865" y="3291275"/>
                    </a:cubicBezTo>
                    <a:lnTo>
                      <a:pt x="8901871" y="3732389"/>
                    </a:lnTo>
                    <a:lnTo>
                      <a:pt x="8969252" y="4540885"/>
                    </a:lnTo>
                    <a:cubicBezTo>
                      <a:pt x="8970060" y="4550707"/>
                      <a:pt x="8966722" y="4560419"/>
                      <a:pt x="8960048" y="4567670"/>
                    </a:cubicBezTo>
                    <a:cubicBezTo>
                      <a:pt x="8953374" y="4574921"/>
                      <a:pt x="8943970" y="4579049"/>
                      <a:pt x="8934115" y="4579055"/>
                    </a:cubicBezTo>
                    <a:lnTo>
                      <a:pt x="8880281" y="4579055"/>
                    </a:lnTo>
                    <a:cubicBezTo>
                      <a:pt x="8811299" y="4579064"/>
                      <a:pt x="8752422" y="4529199"/>
                      <a:pt x="8741075" y="4461157"/>
                    </a:cubicBezTo>
                    <a:lnTo>
                      <a:pt x="8626704" y="3774158"/>
                    </a:lnTo>
                    <a:cubicBezTo>
                      <a:pt x="8625364" y="3766255"/>
                      <a:pt x="8614075" y="3766255"/>
                      <a:pt x="8612735" y="3774158"/>
                    </a:cubicBezTo>
                    <a:lnTo>
                      <a:pt x="8498294" y="4461157"/>
                    </a:lnTo>
                    <a:cubicBezTo>
                      <a:pt x="8486942" y="4529225"/>
                      <a:pt x="8428025" y="4579098"/>
                      <a:pt x="8359017" y="4579055"/>
                    </a:cubicBezTo>
                    <a:lnTo>
                      <a:pt x="8305183" y="4579055"/>
                    </a:lnTo>
                    <a:cubicBezTo>
                      <a:pt x="8295328" y="4579049"/>
                      <a:pt x="8285924" y="4574921"/>
                      <a:pt x="8279250" y="4567670"/>
                    </a:cubicBezTo>
                    <a:cubicBezTo>
                      <a:pt x="8272576" y="4560419"/>
                      <a:pt x="8269238" y="4550707"/>
                      <a:pt x="8270046" y="4540885"/>
                    </a:cubicBezTo>
                    <a:lnTo>
                      <a:pt x="8337427" y="3732389"/>
                    </a:lnTo>
                    <a:lnTo>
                      <a:pt x="8400433" y="3291275"/>
                    </a:lnTo>
                    <a:close/>
                    <a:moveTo>
                      <a:pt x="9953149" y="2321278"/>
                    </a:moveTo>
                    <a:cubicBezTo>
                      <a:pt x="9897011" y="2321278"/>
                      <a:pt x="9843173" y="2343578"/>
                      <a:pt x="9803478" y="2383273"/>
                    </a:cubicBezTo>
                    <a:cubicBezTo>
                      <a:pt x="9763782" y="2422969"/>
                      <a:pt x="9741482" y="2476807"/>
                      <a:pt x="9741482" y="2532944"/>
                    </a:cubicBezTo>
                    <a:lnTo>
                      <a:pt x="9741482" y="2603500"/>
                    </a:lnTo>
                    <a:cubicBezTo>
                      <a:pt x="9742003" y="2720031"/>
                      <a:pt x="9836617" y="2814222"/>
                      <a:pt x="9953149" y="2814222"/>
                    </a:cubicBezTo>
                    <a:cubicBezTo>
                      <a:pt x="10069681" y="2814222"/>
                      <a:pt x="10164295" y="2720031"/>
                      <a:pt x="10164816" y="2603500"/>
                    </a:cubicBezTo>
                    <a:lnTo>
                      <a:pt x="10164816" y="2532944"/>
                    </a:lnTo>
                    <a:cubicBezTo>
                      <a:pt x="10164816" y="2476807"/>
                      <a:pt x="10142516" y="2422969"/>
                      <a:pt x="10102820" y="2383273"/>
                    </a:cubicBezTo>
                    <a:cubicBezTo>
                      <a:pt x="10063125" y="2343578"/>
                      <a:pt x="10009287" y="2321278"/>
                      <a:pt x="9953149" y="2321278"/>
                    </a:cubicBezTo>
                    <a:close/>
                    <a:moveTo>
                      <a:pt x="9733933" y="3291275"/>
                    </a:moveTo>
                    <a:cubicBezTo>
                      <a:pt x="9735132" y="3283162"/>
                      <a:pt x="9723703" y="3279987"/>
                      <a:pt x="9720528" y="3287536"/>
                    </a:cubicBezTo>
                    <a:lnTo>
                      <a:pt x="9566504" y="3646875"/>
                    </a:lnTo>
                    <a:cubicBezTo>
                      <a:pt x="9544248" y="3698796"/>
                      <a:pt x="9493172" y="3732439"/>
                      <a:pt x="9436682" y="3732389"/>
                    </a:cubicBezTo>
                    <a:lnTo>
                      <a:pt x="9371630" y="3732389"/>
                    </a:lnTo>
                    <a:cubicBezTo>
                      <a:pt x="9359766" y="3732399"/>
                      <a:pt x="9348691" y="3726445"/>
                      <a:pt x="9342155" y="3716543"/>
                    </a:cubicBezTo>
                    <a:cubicBezTo>
                      <a:pt x="9335620" y="3706640"/>
                      <a:pt x="9334500" y="3694116"/>
                      <a:pt x="9339175" y="3683212"/>
                    </a:cubicBezTo>
                    <a:lnTo>
                      <a:pt x="9529816" y="3238500"/>
                    </a:lnTo>
                    <a:lnTo>
                      <a:pt x="9599948" y="3063099"/>
                    </a:lnTo>
                    <a:cubicBezTo>
                      <a:pt x="9642818" y="2955961"/>
                      <a:pt x="9746594" y="2885715"/>
                      <a:pt x="9861991" y="2885722"/>
                    </a:cubicBezTo>
                    <a:lnTo>
                      <a:pt x="10044307" y="2885722"/>
                    </a:lnTo>
                    <a:cubicBezTo>
                      <a:pt x="10159704" y="2885715"/>
                      <a:pt x="10263480" y="2955961"/>
                      <a:pt x="10306350" y="3063099"/>
                    </a:cubicBezTo>
                    <a:lnTo>
                      <a:pt x="10376482" y="3238500"/>
                    </a:lnTo>
                    <a:lnTo>
                      <a:pt x="10567053" y="3683212"/>
                    </a:lnTo>
                    <a:cubicBezTo>
                      <a:pt x="10571728" y="3694116"/>
                      <a:pt x="10570607" y="3706640"/>
                      <a:pt x="10564072" y="3716543"/>
                    </a:cubicBezTo>
                    <a:cubicBezTo>
                      <a:pt x="10557537" y="3726445"/>
                      <a:pt x="10546462" y="3732399"/>
                      <a:pt x="10534597" y="3732389"/>
                    </a:cubicBezTo>
                    <a:lnTo>
                      <a:pt x="10469545" y="3732389"/>
                    </a:lnTo>
                    <a:cubicBezTo>
                      <a:pt x="10413107" y="3732383"/>
                      <a:pt x="10362101" y="3698749"/>
                      <a:pt x="10339864" y="3646875"/>
                    </a:cubicBezTo>
                    <a:lnTo>
                      <a:pt x="10185841" y="3287536"/>
                    </a:lnTo>
                    <a:cubicBezTo>
                      <a:pt x="10182595" y="3279987"/>
                      <a:pt x="10171236" y="3283162"/>
                      <a:pt x="10172365" y="3291275"/>
                    </a:cubicBezTo>
                    <a:lnTo>
                      <a:pt x="10235371" y="3732389"/>
                    </a:lnTo>
                    <a:lnTo>
                      <a:pt x="10302752" y="4540885"/>
                    </a:lnTo>
                    <a:cubicBezTo>
                      <a:pt x="10303560" y="4550707"/>
                      <a:pt x="10300222" y="4560419"/>
                      <a:pt x="10293548" y="4567670"/>
                    </a:cubicBezTo>
                    <a:cubicBezTo>
                      <a:pt x="10286874" y="4574921"/>
                      <a:pt x="10277470" y="4579049"/>
                      <a:pt x="10267615" y="4579055"/>
                    </a:cubicBezTo>
                    <a:lnTo>
                      <a:pt x="10213781" y="4579055"/>
                    </a:lnTo>
                    <a:cubicBezTo>
                      <a:pt x="10144799" y="4579064"/>
                      <a:pt x="10085922" y="4529199"/>
                      <a:pt x="10074575" y="4461157"/>
                    </a:cubicBezTo>
                    <a:lnTo>
                      <a:pt x="9960204" y="3774158"/>
                    </a:lnTo>
                    <a:cubicBezTo>
                      <a:pt x="9958864" y="3766255"/>
                      <a:pt x="9947575" y="3766255"/>
                      <a:pt x="9946235" y="3774158"/>
                    </a:cubicBezTo>
                    <a:lnTo>
                      <a:pt x="9831794" y="4461157"/>
                    </a:lnTo>
                    <a:cubicBezTo>
                      <a:pt x="9820442" y="4529225"/>
                      <a:pt x="9761525" y="4579098"/>
                      <a:pt x="9692517" y="4579055"/>
                    </a:cubicBezTo>
                    <a:lnTo>
                      <a:pt x="9638683" y="4579055"/>
                    </a:lnTo>
                    <a:cubicBezTo>
                      <a:pt x="9628828" y="4579049"/>
                      <a:pt x="9619424" y="4574921"/>
                      <a:pt x="9612750" y="4567670"/>
                    </a:cubicBezTo>
                    <a:cubicBezTo>
                      <a:pt x="9606076" y="4560419"/>
                      <a:pt x="9602738" y="4550707"/>
                      <a:pt x="9603546" y="4540885"/>
                    </a:cubicBezTo>
                    <a:lnTo>
                      <a:pt x="9670927" y="3732389"/>
                    </a:lnTo>
                    <a:lnTo>
                      <a:pt x="9733933" y="3291275"/>
                    </a:lnTo>
                    <a:close/>
                    <a:moveTo>
                      <a:pt x="11286649" y="2321278"/>
                    </a:moveTo>
                    <a:cubicBezTo>
                      <a:pt x="11230511" y="2321278"/>
                      <a:pt x="11176673" y="2343578"/>
                      <a:pt x="11136978" y="2383273"/>
                    </a:cubicBezTo>
                    <a:cubicBezTo>
                      <a:pt x="11097282" y="2422969"/>
                      <a:pt x="11074982" y="2476807"/>
                      <a:pt x="11074982" y="2532944"/>
                    </a:cubicBezTo>
                    <a:lnTo>
                      <a:pt x="11074982" y="2603500"/>
                    </a:lnTo>
                    <a:cubicBezTo>
                      <a:pt x="11075503" y="2720031"/>
                      <a:pt x="11170117" y="2814222"/>
                      <a:pt x="11286649" y="2814222"/>
                    </a:cubicBezTo>
                    <a:cubicBezTo>
                      <a:pt x="11403181" y="2814222"/>
                      <a:pt x="11497795" y="2720031"/>
                      <a:pt x="11498316" y="2603500"/>
                    </a:cubicBezTo>
                    <a:lnTo>
                      <a:pt x="11498316" y="2532944"/>
                    </a:lnTo>
                    <a:cubicBezTo>
                      <a:pt x="11498316" y="2476807"/>
                      <a:pt x="11476016" y="2422969"/>
                      <a:pt x="11436320" y="2383273"/>
                    </a:cubicBezTo>
                    <a:cubicBezTo>
                      <a:pt x="11396625" y="2343578"/>
                      <a:pt x="11342787" y="2321278"/>
                      <a:pt x="11286649" y="2321278"/>
                    </a:cubicBezTo>
                    <a:close/>
                    <a:moveTo>
                      <a:pt x="11067433" y="3291275"/>
                    </a:moveTo>
                    <a:cubicBezTo>
                      <a:pt x="11068632" y="3283162"/>
                      <a:pt x="11057203" y="3279987"/>
                      <a:pt x="11054028" y="3287536"/>
                    </a:cubicBezTo>
                    <a:lnTo>
                      <a:pt x="10900004" y="3646875"/>
                    </a:lnTo>
                    <a:cubicBezTo>
                      <a:pt x="10877748" y="3698796"/>
                      <a:pt x="10826672" y="3732439"/>
                      <a:pt x="10770182" y="3732389"/>
                    </a:cubicBezTo>
                    <a:lnTo>
                      <a:pt x="10705130" y="3732389"/>
                    </a:lnTo>
                    <a:cubicBezTo>
                      <a:pt x="10693266" y="3732399"/>
                      <a:pt x="10682191" y="3726445"/>
                      <a:pt x="10675655" y="3716543"/>
                    </a:cubicBezTo>
                    <a:cubicBezTo>
                      <a:pt x="10669120" y="3706640"/>
                      <a:pt x="10668000" y="3694116"/>
                      <a:pt x="10672675" y="3683212"/>
                    </a:cubicBezTo>
                    <a:lnTo>
                      <a:pt x="10863316" y="3238500"/>
                    </a:lnTo>
                    <a:lnTo>
                      <a:pt x="10933448" y="3063099"/>
                    </a:lnTo>
                    <a:cubicBezTo>
                      <a:pt x="10976318" y="2955961"/>
                      <a:pt x="11080094" y="2885715"/>
                      <a:pt x="11195491" y="2885722"/>
                    </a:cubicBezTo>
                    <a:lnTo>
                      <a:pt x="11377807" y="2885722"/>
                    </a:lnTo>
                    <a:cubicBezTo>
                      <a:pt x="11493204" y="2885715"/>
                      <a:pt x="11596980" y="2955961"/>
                      <a:pt x="11639850" y="3063099"/>
                    </a:cubicBezTo>
                    <a:lnTo>
                      <a:pt x="11709982" y="3238500"/>
                    </a:lnTo>
                    <a:lnTo>
                      <a:pt x="11900553" y="3683212"/>
                    </a:lnTo>
                    <a:cubicBezTo>
                      <a:pt x="11905228" y="3694116"/>
                      <a:pt x="11904107" y="3706640"/>
                      <a:pt x="11897572" y="3716543"/>
                    </a:cubicBezTo>
                    <a:cubicBezTo>
                      <a:pt x="11891037" y="3726445"/>
                      <a:pt x="11879962" y="3732399"/>
                      <a:pt x="11868097" y="3732389"/>
                    </a:cubicBezTo>
                    <a:lnTo>
                      <a:pt x="11803045" y="3732389"/>
                    </a:lnTo>
                    <a:cubicBezTo>
                      <a:pt x="11746607" y="3732383"/>
                      <a:pt x="11695601" y="3698749"/>
                      <a:pt x="11673364" y="3646875"/>
                    </a:cubicBezTo>
                    <a:lnTo>
                      <a:pt x="11519341" y="3287536"/>
                    </a:lnTo>
                    <a:cubicBezTo>
                      <a:pt x="11516095" y="3279987"/>
                      <a:pt x="11504736" y="3283162"/>
                      <a:pt x="11505865" y="3291275"/>
                    </a:cubicBezTo>
                    <a:lnTo>
                      <a:pt x="11568871" y="3732389"/>
                    </a:lnTo>
                    <a:lnTo>
                      <a:pt x="11636252" y="4540885"/>
                    </a:lnTo>
                    <a:cubicBezTo>
                      <a:pt x="11637060" y="4550707"/>
                      <a:pt x="11633722" y="4560419"/>
                      <a:pt x="11627048" y="4567670"/>
                    </a:cubicBezTo>
                    <a:cubicBezTo>
                      <a:pt x="11620374" y="4574921"/>
                      <a:pt x="11610970" y="4579049"/>
                      <a:pt x="11601115" y="4579055"/>
                    </a:cubicBezTo>
                    <a:lnTo>
                      <a:pt x="11547281" y="4579055"/>
                    </a:lnTo>
                    <a:cubicBezTo>
                      <a:pt x="11478299" y="4579064"/>
                      <a:pt x="11419422" y="4529199"/>
                      <a:pt x="11408075" y="4461157"/>
                    </a:cubicBezTo>
                    <a:lnTo>
                      <a:pt x="11293704" y="3774158"/>
                    </a:lnTo>
                    <a:cubicBezTo>
                      <a:pt x="11292364" y="3766255"/>
                      <a:pt x="11281075" y="3766255"/>
                      <a:pt x="11279735" y="3774158"/>
                    </a:cubicBezTo>
                    <a:lnTo>
                      <a:pt x="11165294" y="4461157"/>
                    </a:lnTo>
                    <a:cubicBezTo>
                      <a:pt x="11153942" y="4529225"/>
                      <a:pt x="11095025" y="4579098"/>
                      <a:pt x="11026017" y="4579055"/>
                    </a:cubicBezTo>
                    <a:lnTo>
                      <a:pt x="10972183" y="4579055"/>
                    </a:lnTo>
                    <a:cubicBezTo>
                      <a:pt x="10962328" y="4579049"/>
                      <a:pt x="10952924" y="4574921"/>
                      <a:pt x="10946250" y="4567670"/>
                    </a:cubicBezTo>
                    <a:cubicBezTo>
                      <a:pt x="10939576" y="4560419"/>
                      <a:pt x="10936238" y="4550707"/>
                      <a:pt x="10937046" y="4540885"/>
                    </a:cubicBezTo>
                    <a:lnTo>
                      <a:pt x="11004427" y="3732389"/>
                    </a:lnTo>
                    <a:lnTo>
                      <a:pt x="11067433" y="3291275"/>
                    </a:lnTo>
                    <a:close/>
                    <a:moveTo>
                      <a:pt x="12620149" y="2321278"/>
                    </a:moveTo>
                    <a:cubicBezTo>
                      <a:pt x="12564011" y="2321278"/>
                      <a:pt x="12510173" y="2343578"/>
                      <a:pt x="12470478" y="2383273"/>
                    </a:cubicBezTo>
                    <a:cubicBezTo>
                      <a:pt x="12430782" y="2422969"/>
                      <a:pt x="12408482" y="2476807"/>
                      <a:pt x="12408482" y="2532944"/>
                    </a:cubicBezTo>
                    <a:lnTo>
                      <a:pt x="12408482" y="2603500"/>
                    </a:lnTo>
                    <a:cubicBezTo>
                      <a:pt x="12409003" y="2720031"/>
                      <a:pt x="12503617" y="2814222"/>
                      <a:pt x="12620149" y="2814222"/>
                    </a:cubicBezTo>
                    <a:cubicBezTo>
                      <a:pt x="12736681" y="2814222"/>
                      <a:pt x="12831295" y="2720031"/>
                      <a:pt x="12831816" y="2603500"/>
                    </a:cubicBezTo>
                    <a:lnTo>
                      <a:pt x="12831816" y="2532944"/>
                    </a:lnTo>
                    <a:cubicBezTo>
                      <a:pt x="12831816" y="2476807"/>
                      <a:pt x="12809516" y="2422969"/>
                      <a:pt x="12769820" y="2383273"/>
                    </a:cubicBezTo>
                    <a:cubicBezTo>
                      <a:pt x="12730125" y="2343578"/>
                      <a:pt x="12676287" y="2321278"/>
                      <a:pt x="12620149" y="2321278"/>
                    </a:cubicBezTo>
                    <a:close/>
                    <a:moveTo>
                      <a:pt x="12400933" y="3291275"/>
                    </a:moveTo>
                    <a:cubicBezTo>
                      <a:pt x="12402132" y="3283162"/>
                      <a:pt x="12390703" y="3279987"/>
                      <a:pt x="12387528" y="3287536"/>
                    </a:cubicBezTo>
                    <a:lnTo>
                      <a:pt x="12233504" y="3646875"/>
                    </a:lnTo>
                    <a:cubicBezTo>
                      <a:pt x="12211248" y="3698796"/>
                      <a:pt x="12160172" y="3732439"/>
                      <a:pt x="12103682" y="3732389"/>
                    </a:cubicBezTo>
                    <a:lnTo>
                      <a:pt x="12038630" y="3732389"/>
                    </a:lnTo>
                    <a:cubicBezTo>
                      <a:pt x="12026766" y="3732399"/>
                      <a:pt x="12015691" y="3726445"/>
                      <a:pt x="12009155" y="3716543"/>
                    </a:cubicBezTo>
                    <a:cubicBezTo>
                      <a:pt x="12002620" y="3706640"/>
                      <a:pt x="12001500" y="3694116"/>
                      <a:pt x="12006175" y="3683212"/>
                    </a:cubicBezTo>
                    <a:lnTo>
                      <a:pt x="12196816" y="3238500"/>
                    </a:lnTo>
                    <a:lnTo>
                      <a:pt x="12266948" y="3063099"/>
                    </a:lnTo>
                    <a:cubicBezTo>
                      <a:pt x="12309818" y="2955961"/>
                      <a:pt x="12413594" y="2885715"/>
                      <a:pt x="12528991" y="2885722"/>
                    </a:cubicBezTo>
                    <a:lnTo>
                      <a:pt x="12711307" y="2885722"/>
                    </a:lnTo>
                    <a:cubicBezTo>
                      <a:pt x="12826704" y="2885715"/>
                      <a:pt x="12930480" y="2955961"/>
                      <a:pt x="12973350" y="3063099"/>
                    </a:cubicBezTo>
                    <a:lnTo>
                      <a:pt x="13043483" y="3238500"/>
                    </a:lnTo>
                    <a:lnTo>
                      <a:pt x="13234053" y="3683212"/>
                    </a:lnTo>
                    <a:cubicBezTo>
                      <a:pt x="13238727" y="3694116"/>
                      <a:pt x="13237607" y="3706640"/>
                      <a:pt x="13231071" y="3716543"/>
                    </a:cubicBezTo>
                    <a:cubicBezTo>
                      <a:pt x="13224537" y="3726445"/>
                      <a:pt x="13213462" y="3732399"/>
                      <a:pt x="13201597" y="3732389"/>
                    </a:cubicBezTo>
                    <a:lnTo>
                      <a:pt x="13136545" y="3732389"/>
                    </a:lnTo>
                    <a:cubicBezTo>
                      <a:pt x="13080107" y="3732383"/>
                      <a:pt x="13029101" y="3698749"/>
                      <a:pt x="13006863" y="3646875"/>
                    </a:cubicBezTo>
                    <a:lnTo>
                      <a:pt x="12852841" y="3287536"/>
                    </a:lnTo>
                    <a:cubicBezTo>
                      <a:pt x="12849595" y="3279987"/>
                      <a:pt x="12838236" y="3283162"/>
                      <a:pt x="12839365" y="3291275"/>
                    </a:cubicBezTo>
                    <a:lnTo>
                      <a:pt x="12902371" y="3732389"/>
                    </a:lnTo>
                    <a:lnTo>
                      <a:pt x="12969752" y="4540885"/>
                    </a:lnTo>
                    <a:cubicBezTo>
                      <a:pt x="12970560" y="4550707"/>
                      <a:pt x="12967222" y="4560419"/>
                      <a:pt x="12960548" y="4567670"/>
                    </a:cubicBezTo>
                    <a:cubicBezTo>
                      <a:pt x="12953874" y="4574921"/>
                      <a:pt x="12944470" y="4579049"/>
                      <a:pt x="12934615" y="4579055"/>
                    </a:cubicBezTo>
                    <a:lnTo>
                      <a:pt x="12880781" y="4579055"/>
                    </a:lnTo>
                    <a:cubicBezTo>
                      <a:pt x="12811799" y="4579064"/>
                      <a:pt x="12752922" y="4529199"/>
                      <a:pt x="12741575" y="4461157"/>
                    </a:cubicBezTo>
                    <a:lnTo>
                      <a:pt x="12627204" y="3774158"/>
                    </a:lnTo>
                    <a:cubicBezTo>
                      <a:pt x="12625864" y="3766255"/>
                      <a:pt x="12614575" y="3766255"/>
                      <a:pt x="12613235" y="3774158"/>
                    </a:cubicBezTo>
                    <a:lnTo>
                      <a:pt x="12498794" y="4461157"/>
                    </a:lnTo>
                    <a:cubicBezTo>
                      <a:pt x="12487442" y="4529225"/>
                      <a:pt x="12428525" y="4579098"/>
                      <a:pt x="12359517" y="4579055"/>
                    </a:cubicBezTo>
                    <a:lnTo>
                      <a:pt x="12305683" y="4579055"/>
                    </a:lnTo>
                    <a:cubicBezTo>
                      <a:pt x="12295828" y="4579049"/>
                      <a:pt x="12286424" y="4574921"/>
                      <a:pt x="12279750" y="4567670"/>
                    </a:cubicBezTo>
                    <a:cubicBezTo>
                      <a:pt x="12273076" y="4560419"/>
                      <a:pt x="12269738" y="4550707"/>
                      <a:pt x="12270546" y="4540885"/>
                    </a:cubicBezTo>
                    <a:lnTo>
                      <a:pt x="12337927" y="3732389"/>
                    </a:lnTo>
                    <a:lnTo>
                      <a:pt x="12400933" y="3291275"/>
                    </a:lnTo>
                    <a:close/>
                    <a:moveTo>
                      <a:pt x="13953649" y="2321278"/>
                    </a:moveTo>
                    <a:cubicBezTo>
                      <a:pt x="13836749" y="2321278"/>
                      <a:pt x="13741983" y="2416044"/>
                      <a:pt x="13741983" y="2532944"/>
                    </a:cubicBezTo>
                    <a:lnTo>
                      <a:pt x="13741983" y="2603500"/>
                    </a:lnTo>
                    <a:cubicBezTo>
                      <a:pt x="13742504" y="2720030"/>
                      <a:pt x="13837117" y="2814222"/>
                      <a:pt x="13953649" y="2814222"/>
                    </a:cubicBezTo>
                    <a:cubicBezTo>
                      <a:pt x="14070181" y="2814222"/>
                      <a:pt x="14164794" y="2720030"/>
                      <a:pt x="14165315" y="2603500"/>
                    </a:cubicBezTo>
                    <a:lnTo>
                      <a:pt x="14165315" y="2532944"/>
                    </a:lnTo>
                    <a:cubicBezTo>
                      <a:pt x="14165315" y="2416044"/>
                      <a:pt x="14070549" y="2321278"/>
                      <a:pt x="13953649" y="2321278"/>
                    </a:cubicBezTo>
                    <a:close/>
                    <a:moveTo>
                      <a:pt x="13734433" y="3291275"/>
                    </a:moveTo>
                    <a:cubicBezTo>
                      <a:pt x="13735633" y="3283162"/>
                      <a:pt x="13724203" y="3279987"/>
                      <a:pt x="13721028" y="3287536"/>
                    </a:cubicBezTo>
                    <a:lnTo>
                      <a:pt x="13567004" y="3646875"/>
                    </a:lnTo>
                    <a:cubicBezTo>
                      <a:pt x="13544748" y="3698796"/>
                      <a:pt x="13493672" y="3732439"/>
                      <a:pt x="13437183" y="3732389"/>
                    </a:cubicBezTo>
                    <a:lnTo>
                      <a:pt x="13372129" y="3732389"/>
                    </a:lnTo>
                    <a:cubicBezTo>
                      <a:pt x="13360265" y="3732399"/>
                      <a:pt x="13349190" y="3726445"/>
                      <a:pt x="13342655" y="3716543"/>
                    </a:cubicBezTo>
                    <a:cubicBezTo>
                      <a:pt x="13336119" y="3706640"/>
                      <a:pt x="13335000" y="3694116"/>
                      <a:pt x="13339674" y="3683212"/>
                    </a:cubicBezTo>
                    <a:lnTo>
                      <a:pt x="13530315" y="3238500"/>
                    </a:lnTo>
                    <a:lnTo>
                      <a:pt x="13600447" y="3063099"/>
                    </a:lnTo>
                    <a:cubicBezTo>
                      <a:pt x="13643318" y="2955960"/>
                      <a:pt x="13747094" y="2885714"/>
                      <a:pt x="13862492" y="2885722"/>
                    </a:cubicBezTo>
                    <a:lnTo>
                      <a:pt x="14044806" y="2885722"/>
                    </a:lnTo>
                    <a:cubicBezTo>
                      <a:pt x="14160204" y="2885714"/>
                      <a:pt x="14263980" y="2955960"/>
                      <a:pt x="14306851" y="3063099"/>
                    </a:cubicBezTo>
                    <a:lnTo>
                      <a:pt x="14376983" y="3238500"/>
                    </a:lnTo>
                    <a:lnTo>
                      <a:pt x="14567553" y="3683212"/>
                    </a:lnTo>
                    <a:cubicBezTo>
                      <a:pt x="14572227" y="3694116"/>
                      <a:pt x="14571107" y="3706640"/>
                      <a:pt x="14564571" y="3716543"/>
                    </a:cubicBezTo>
                    <a:cubicBezTo>
                      <a:pt x="14558037" y="3726445"/>
                      <a:pt x="14546962" y="3732399"/>
                      <a:pt x="14535097" y="3732389"/>
                    </a:cubicBezTo>
                    <a:lnTo>
                      <a:pt x="14470045" y="3732389"/>
                    </a:lnTo>
                    <a:cubicBezTo>
                      <a:pt x="14413607" y="3732383"/>
                      <a:pt x="14362601" y="3698749"/>
                      <a:pt x="14340363" y="3646875"/>
                    </a:cubicBezTo>
                    <a:lnTo>
                      <a:pt x="14186342" y="3287536"/>
                    </a:lnTo>
                    <a:cubicBezTo>
                      <a:pt x="14183095" y="3279987"/>
                      <a:pt x="14171736" y="3283162"/>
                      <a:pt x="14172865" y="3291275"/>
                    </a:cubicBezTo>
                    <a:lnTo>
                      <a:pt x="14235872" y="3732389"/>
                    </a:lnTo>
                    <a:lnTo>
                      <a:pt x="14303252" y="4540885"/>
                    </a:lnTo>
                    <a:cubicBezTo>
                      <a:pt x="14304060" y="4550707"/>
                      <a:pt x="14300724" y="4560419"/>
                      <a:pt x="14294048" y="4567670"/>
                    </a:cubicBezTo>
                    <a:cubicBezTo>
                      <a:pt x="14287374" y="4574921"/>
                      <a:pt x="14277970" y="4579049"/>
                      <a:pt x="14268115" y="4579055"/>
                    </a:cubicBezTo>
                    <a:lnTo>
                      <a:pt x="14214281" y="4579055"/>
                    </a:lnTo>
                    <a:cubicBezTo>
                      <a:pt x="14145299" y="4579064"/>
                      <a:pt x="14086424" y="4529199"/>
                      <a:pt x="14075076" y="4461157"/>
                    </a:cubicBezTo>
                    <a:lnTo>
                      <a:pt x="13960704" y="3774158"/>
                    </a:lnTo>
                    <a:cubicBezTo>
                      <a:pt x="13959363" y="3766255"/>
                      <a:pt x="13948076" y="3766255"/>
                      <a:pt x="13946735" y="3774158"/>
                    </a:cubicBezTo>
                    <a:lnTo>
                      <a:pt x="13832294" y="4461157"/>
                    </a:lnTo>
                    <a:cubicBezTo>
                      <a:pt x="13820942" y="4529225"/>
                      <a:pt x="13762025" y="4579098"/>
                      <a:pt x="13693017" y="4579055"/>
                    </a:cubicBezTo>
                    <a:lnTo>
                      <a:pt x="13639183" y="4579055"/>
                    </a:lnTo>
                    <a:cubicBezTo>
                      <a:pt x="13629328" y="4579049"/>
                      <a:pt x="13619925" y="4574920"/>
                      <a:pt x="13613251" y="4567670"/>
                    </a:cubicBezTo>
                    <a:cubicBezTo>
                      <a:pt x="13606576" y="4560419"/>
                      <a:pt x="13603239" y="4550707"/>
                      <a:pt x="13604047" y="4540885"/>
                    </a:cubicBezTo>
                    <a:lnTo>
                      <a:pt x="13671427" y="3732389"/>
                    </a:lnTo>
                    <a:lnTo>
                      <a:pt x="13734433" y="3291275"/>
                    </a:lnTo>
                    <a:close/>
                    <a:moveTo>
                      <a:pt x="15287149" y="2321278"/>
                    </a:moveTo>
                    <a:cubicBezTo>
                      <a:pt x="15170249" y="2321278"/>
                      <a:pt x="15075483" y="2416044"/>
                      <a:pt x="15075483" y="2532944"/>
                    </a:cubicBezTo>
                    <a:lnTo>
                      <a:pt x="15075483" y="2603500"/>
                    </a:lnTo>
                    <a:cubicBezTo>
                      <a:pt x="15076004" y="2720030"/>
                      <a:pt x="15170617" y="2814222"/>
                      <a:pt x="15287149" y="2814222"/>
                    </a:cubicBezTo>
                    <a:cubicBezTo>
                      <a:pt x="15403681" y="2814222"/>
                      <a:pt x="15498294" y="2720030"/>
                      <a:pt x="15498815" y="2603500"/>
                    </a:cubicBezTo>
                    <a:lnTo>
                      <a:pt x="15498815" y="2532944"/>
                    </a:lnTo>
                    <a:cubicBezTo>
                      <a:pt x="15498815" y="2416044"/>
                      <a:pt x="15404049" y="2321278"/>
                      <a:pt x="15287149" y="2321278"/>
                    </a:cubicBezTo>
                    <a:close/>
                    <a:moveTo>
                      <a:pt x="15067933" y="3291275"/>
                    </a:moveTo>
                    <a:cubicBezTo>
                      <a:pt x="15069133" y="3283162"/>
                      <a:pt x="15057703" y="3279987"/>
                      <a:pt x="15054528" y="3287536"/>
                    </a:cubicBezTo>
                    <a:lnTo>
                      <a:pt x="14900504" y="3646875"/>
                    </a:lnTo>
                    <a:cubicBezTo>
                      <a:pt x="14878248" y="3698796"/>
                      <a:pt x="14827172" y="3732439"/>
                      <a:pt x="14770683" y="3732389"/>
                    </a:cubicBezTo>
                    <a:lnTo>
                      <a:pt x="14705629" y="3732389"/>
                    </a:lnTo>
                    <a:cubicBezTo>
                      <a:pt x="14693765" y="3732399"/>
                      <a:pt x="14682690" y="3726445"/>
                      <a:pt x="14676155" y="3716543"/>
                    </a:cubicBezTo>
                    <a:cubicBezTo>
                      <a:pt x="14669619" y="3706640"/>
                      <a:pt x="14668500" y="3694116"/>
                      <a:pt x="14673174" y="3683212"/>
                    </a:cubicBezTo>
                    <a:lnTo>
                      <a:pt x="14863815" y="3238500"/>
                    </a:lnTo>
                    <a:lnTo>
                      <a:pt x="14933947" y="3063099"/>
                    </a:lnTo>
                    <a:cubicBezTo>
                      <a:pt x="14976818" y="2955960"/>
                      <a:pt x="15080594" y="2885714"/>
                      <a:pt x="15195992" y="2885722"/>
                    </a:cubicBezTo>
                    <a:lnTo>
                      <a:pt x="15378306" y="2885722"/>
                    </a:lnTo>
                    <a:cubicBezTo>
                      <a:pt x="15493704" y="2885714"/>
                      <a:pt x="15597480" y="2955960"/>
                      <a:pt x="15640351" y="3063099"/>
                    </a:cubicBezTo>
                    <a:lnTo>
                      <a:pt x="15710483" y="3238500"/>
                    </a:lnTo>
                    <a:lnTo>
                      <a:pt x="15901053" y="3683212"/>
                    </a:lnTo>
                    <a:cubicBezTo>
                      <a:pt x="15905727" y="3694116"/>
                      <a:pt x="15904607" y="3706640"/>
                      <a:pt x="15898071" y="3716543"/>
                    </a:cubicBezTo>
                    <a:cubicBezTo>
                      <a:pt x="15891537" y="3726445"/>
                      <a:pt x="15880462" y="3732399"/>
                      <a:pt x="15868597" y="3732389"/>
                    </a:cubicBezTo>
                    <a:lnTo>
                      <a:pt x="15803545" y="3732389"/>
                    </a:lnTo>
                    <a:cubicBezTo>
                      <a:pt x="15747107" y="3732383"/>
                      <a:pt x="15696101" y="3698749"/>
                      <a:pt x="15673863" y="3646875"/>
                    </a:cubicBezTo>
                    <a:lnTo>
                      <a:pt x="15519842" y="3287536"/>
                    </a:lnTo>
                    <a:cubicBezTo>
                      <a:pt x="15516595" y="3279987"/>
                      <a:pt x="15505236" y="3283162"/>
                      <a:pt x="15506365" y="3291275"/>
                    </a:cubicBezTo>
                    <a:lnTo>
                      <a:pt x="15569372" y="3732389"/>
                    </a:lnTo>
                    <a:lnTo>
                      <a:pt x="15636752" y="4540885"/>
                    </a:lnTo>
                    <a:cubicBezTo>
                      <a:pt x="15637560" y="4550707"/>
                      <a:pt x="15634224" y="4560419"/>
                      <a:pt x="15627548" y="4567670"/>
                    </a:cubicBezTo>
                    <a:cubicBezTo>
                      <a:pt x="15620874" y="4574921"/>
                      <a:pt x="15611470" y="4579049"/>
                      <a:pt x="15601615" y="4579055"/>
                    </a:cubicBezTo>
                    <a:lnTo>
                      <a:pt x="15547781" y="4579055"/>
                    </a:lnTo>
                    <a:cubicBezTo>
                      <a:pt x="15478799" y="4579064"/>
                      <a:pt x="15419924" y="4529199"/>
                      <a:pt x="15408576" y="4461157"/>
                    </a:cubicBezTo>
                    <a:lnTo>
                      <a:pt x="15294204" y="3774158"/>
                    </a:lnTo>
                    <a:cubicBezTo>
                      <a:pt x="15292863" y="3766255"/>
                      <a:pt x="15281576" y="3766255"/>
                      <a:pt x="15280235" y="3774158"/>
                    </a:cubicBezTo>
                    <a:lnTo>
                      <a:pt x="15165794" y="4461157"/>
                    </a:lnTo>
                    <a:cubicBezTo>
                      <a:pt x="15154442" y="4529225"/>
                      <a:pt x="15095525" y="4579098"/>
                      <a:pt x="15026517" y="4579055"/>
                    </a:cubicBezTo>
                    <a:lnTo>
                      <a:pt x="14972683" y="4579055"/>
                    </a:lnTo>
                    <a:cubicBezTo>
                      <a:pt x="14962828" y="4579049"/>
                      <a:pt x="14953425" y="4574920"/>
                      <a:pt x="14946751" y="4567670"/>
                    </a:cubicBezTo>
                    <a:cubicBezTo>
                      <a:pt x="14940076" y="4560419"/>
                      <a:pt x="14936739" y="4550707"/>
                      <a:pt x="14937547" y="4540885"/>
                    </a:cubicBezTo>
                    <a:lnTo>
                      <a:pt x="15004927" y="3732389"/>
                    </a:lnTo>
                    <a:lnTo>
                      <a:pt x="15067933" y="3291275"/>
                    </a:lnTo>
                    <a:close/>
                    <a:moveTo>
                      <a:pt x="16620649" y="2321278"/>
                    </a:moveTo>
                    <a:cubicBezTo>
                      <a:pt x="16503749" y="2321278"/>
                      <a:pt x="16408983" y="2416044"/>
                      <a:pt x="16408983" y="2532944"/>
                    </a:cubicBezTo>
                    <a:lnTo>
                      <a:pt x="16408983" y="2603500"/>
                    </a:lnTo>
                    <a:cubicBezTo>
                      <a:pt x="16409504" y="2720030"/>
                      <a:pt x="16504117" y="2814222"/>
                      <a:pt x="16620649" y="2814222"/>
                    </a:cubicBezTo>
                    <a:cubicBezTo>
                      <a:pt x="16737181" y="2814222"/>
                      <a:pt x="16831794" y="2720030"/>
                      <a:pt x="16832315" y="2603500"/>
                    </a:cubicBezTo>
                    <a:lnTo>
                      <a:pt x="16832315" y="2532944"/>
                    </a:lnTo>
                    <a:cubicBezTo>
                      <a:pt x="16832315" y="2416044"/>
                      <a:pt x="16737549" y="2321278"/>
                      <a:pt x="16620649" y="2321278"/>
                    </a:cubicBezTo>
                    <a:close/>
                    <a:moveTo>
                      <a:pt x="16401433" y="3291275"/>
                    </a:moveTo>
                    <a:cubicBezTo>
                      <a:pt x="16402633" y="3283162"/>
                      <a:pt x="16391203" y="3279987"/>
                      <a:pt x="16388028" y="3287536"/>
                    </a:cubicBezTo>
                    <a:lnTo>
                      <a:pt x="16234004" y="3646875"/>
                    </a:lnTo>
                    <a:cubicBezTo>
                      <a:pt x="16211748" y="3698796"/>
                      <a:pt x="16160672" y="3732439"/>
                      <a:pt x="16104183" y="3732389"/>
                    </a:cubicBezTo>
                    <a:lnTo>
                      <a:pt x="16039129" y="3732389"/>
                    </a:lnTo>
                    <a:cubicBezTo>
                      <a:pt x="16027265" y="3732399"/>
                      <a:pt x="16016190" y="3726445"/>
                      <a:pt x="16009655" y="3716543"/>
                    </a:cubicBezTo>
                    <a:cubicBezTo>
                      <a:pt x="16003119" y="3706640"/>
                      <a:pt x="16002000" y="3694116"/>
                      <a:pt x="16006674" y="3683212"/>
                    </a:cubicBezTo>
                    <a:lnTo>
                      <a:pt x="16197315" y="3238500"/>
                    </a:lnTo>
                    <a:lnTo>
                      <a:pt x="16267447" y="3063099"/>
                    </a:lnTo>
                    <a:cubicBezTo>
                      <a:pt x="16310318" y="2955960"/>
                      <a:pt x="16414094" y="2885714"/>
                      <a:pt x="16529492" y="2885722"/>
                    </a:cubicBezTo>
                    <a:lnTo>
                      <a:pt x="16711806" y="2885722"/>
                    </a:lnTo>
                    <a:cubicBezTo>
                      <a:pt x="16827204" y="2885714"/>
                      <a:pt x="16930980" y="2955960"/>
                      <a:pt x="16973851" y="3063099"/>
                    </a:cubicBezTo>
                    <a:lnTo>
                      <a:pt x="17043983" y="3238500"/>
                    </a:lnTo>
                    <a:lnTo>
                      <a:pt x="17234553" y="3683212"/>
                    </a:lnTo>
                    <a:cubicBezTo>
                      <a:pt x="17239227" y="3694116"/>
                      <a:pt x="17238107" y="3706640"/>
                      <a:pt x="17231571" y="3716543"/>
                    </a:cubicBezTo>
                    <a:cubicBezTo>
                      <a:pt x="17225037" y="3726445"/>
                      <a:pt x="17213962" y="3732399"/>
                      <a:pt x="17202097" y="3732389"/>
                    </a:cubicBezTo>
                    <a:lnTo>
                      <a:pt x="17137045" y="3732389"/>
                    </a:lnTo>
                    <a:cubicBezTo>
                      <a:pt x="17080607" y="3732383"/>
                      <a:pt x="17029601" y="3698749"/>
                      <a:pt x="17007363" y="3646875"/>
                    </a:cubicBezTo>
                    <a:lnTo>
                      <a:pt x="16853342" y="3287536"/>
                    </a:lnTo>
                    <a:cubicBezTo>
                      <a:pt x="16850095" y="3279987"/>
                      <a:pt x="16838736" y="3283162"/>
                      <a:pt x="16839865" y="3291275"/>
                    </a:cubicBezTo>
                    <a:lnTo>
                      <a:pt x="16902872" y="3732389"/>
                    </a:lnTo>
                    <a:lnTo>
                      <a:pt x="16970252" y="4540885"/>
                    </a:lnTo>
                    <a:cubicBezTo>
                      <a:pt x="16971060" y="4550707"/>
                      <a:pt x="16967724" y="4560419"/>
                      <a:pt x="16961048" y="4567670"/>
                    </a:cubicBezTo>
                    <a:cubicBezTo>
                      <a:pt x="16954374" y="4574921"/>
                      <a:pt x="16944970" y="4579049"/>
                      <a:pt x="16935115" y="4579055"/>
                    </a:cubicBezTo>
                    <a:lnTo>
                      <a:pt x="16881281" y="4579055"/>
                    </a:lnTo>
                    <a:cubicBezTo>
                      <a:pt x="16812299" y="4579064"/>
                      <a:pt x="16753424" y="4529199"/>
                      <a:pt x="16742076" y="4461157"/>
                    </a:cubicBezTo>
                    <a:lnTo>
                      <a:pt x="16627704" y="3774158"/>
                    </a:lnTo>
                    <a:cubicBezTo>
                      <a:pt x="16626363" y="3766255"/>
                      <a:pt x="16615076" y="3766255"/>
                      <a:pt x="16613735" y="3774158"/>
                    </a:cubicBezTo>
                    <a:lnTo>
                      <a:pt x="16499294" y="4461157"/>
                    </a:lnTo>
                    <a:cubicBezTo>
                      <a:pt x="16487942" y="4529225"/>
                      <a:pt x="16429025" y="4579098"/>
                      <a:pt x="16360017" y="4579055"/>
                    </a:cubicBezTo>
                    <a:lnTo>
                      <a:pt x="16306183" y="4579055"/>
                    </a:lnTo>
                    <a:cubicBezTo>
                      <a:pt x="16296328" y="4579049"/>
                      <a:pt x="16286925" y="4574920"/>
                      <a:pt x="16280251" y="4567670"/>
                    </a:cubicBezTo>
                    <a:cubicBezTo>
                      <a:pt x="16273576" y="4560419"/>
                      <a:pt x="16270239" y="4550707"/>
                      <a:pt x="16271047" y="4540885"/>
                    </a:cubicBezTo>
                    <a:lnTo>
                      <a:pt x="16338427" y="3732389"/>
                    </a:lnTo>
                    <a:lnTo>
                      <a:pt x="16401433" y="3291275"/>
                    </a:lnTo>
                    <a:close/>
                    <a:moveTo>
                      <a:pt x="17954149" y="2321278"/>
                    </a:moveTo>
                    <a:cubicBezTo>
                      <a:pt x="17837249" y="2321278"/>
                      <a:pt x="17742483" y="2416044"/>
                      <a:pt x="17742483" y="2532944"/>
                    </a:cubicBezTo>
                    <a:lnTo>
                      <a:pt x="17742483" y="2603500"/>
                    </a:lnTo>
                    <a:cubicBezTo>
                      <a:pt x="17743004" y="2720030"/>
                      <a:pt x="17837617" y="2814222"/>
                      <a:pt x="17954149" y="2814222"/>
                    </a:cubicBezTo>
                    <a:cubicBezTo>
                      <a:pt x="18070681" y="2814222"/>
                      <a:pt x="18165294" y="2720030"/>
                      <a:pt x="18165815" y="2603500"/>
                    </a:cubicBezTo>
                    <a:lnTo>
                      <a:pt x="18165815" y="2532944"/>
                    </a:lnTo>
                    <a:cubicBezTo>
                      <a:pt x="18165815" y="2416044"/>
                      <a:pt x="18071049" y="2321278"/>
                      <a:pt x="17954149" y="2321278"/>
                    </a:cubicBezTo>
                    <a:close/>
                    <a:moveTo>
                      <a:pt x="17734933" y="3291275"/>
                    </a:moveTo>
                    <a:cubicBezTo>
                      <a:pt x="17736133" y="3283162"/>
                      <a:pt x="17724703" y="3279987"/>
                      <a:pt x="17721528" y="3287536"/>
                    </a:cubicBezTo>
                    <a:lnTo>
                      <a:pt x="17567504" y="3646875"/>
                    </a:lnTo>
                    <a:cubicBezTo>
                      <a:pt x="17545248" y="3698796"/>
                      <a:pt x="17494172" y="3732439"/>
                      <a:pt x="17437683" y="3732389"/>
                    </a:cubicBezTo>
                    <a:lnTo>
                      <a:pt x="17372629" y="3732389"/>
                    </a:lnTo>
                    <a:cubicBezTo>
                      <a:pt x="17360765" y="3732399"/>
                      <a:pt x="17349690" y="3726445"/>
                      <a:pt x="17343155" y="3716543"/>
                    </a:cubicBezTo>
                    <a:cubicBezTo>
                      <a:pt x="17336619" y="3706640"/>
                      <a:pt x="17335500" y="3694116"/>
                      <a:pt x="17340174" y="3683212"/>
                    </a:cubicBezTo>
                    <a:lnTo>
                      <a:pt x="17530815" y="3238500"/>
                    </a:lnTo>
                    <a:lnTo>
                      <a:pt x="17600947" y="3063099"/>
                    </a:lnTo>
                    <a:cubicBezTo>
                      <a:pt x="17643818" y="2955960"/>
                      <a:pt x="17747594" y="2885714"/>
                      <a:pt x="17862992" y="2885722"/>
                    </a:cubicBezTo>
                    <a:lnTo>
                      <a:pt x="18045306" y="2885722"/>
                    </a:lnTo>
                    <a:cubicBezTo>
                      <a:pt x="18160704" y="2885714"/>
                      <a:pt x="18264480" y="2955960"/>
                      <a:pt x="18307351" y="3063099"/>
                    </a:cubicBezTo>
                    <a:lnTo>
                      <a:pt x="18377483" y="3238500"/>
                    </a:lnTo>
                    <a:lnTo>
                      <a:pt x="18568053" y="3683212"/>
                    </a:lnTo>
                    <a:cubicBezTo>
                      <a:pt x="18572727" y="3694116"/>
                      <a:pt x="18571607" y="3706640"/>
                      <a:pt x="18565071" y="3716543"/>
                    </a:cubicBezTo>
                    <a:cubicBezTo>
                      <a:pt x="18558537" y="3726445"/>
                      <a:pt x="18547462" y="3732399"/>
                      <a:pt x="18535597" y="3732389"/>
                    </a:cubicBezTo>
                    <a:lnTo>
                      <a:pt x="18470545" y="3732389"/>
                    </a:lnTo>
                    <a:cubicBezTo>
                      <a:pt x="18414107" y="3732383"/>
                      <a:pt x="18363101" y="3698749"/>
                      <a:pt x="18340863" y="3646875"/>
                    </a:cubicBezTo>
                    <a:lnTo>
                      <a:pt x="18186842" y="3287536"/>
                    </a:lnTo>
                    <a:cubicBezTo>
                      <a:pt x="18183595" y="3279987"/>
                      <a:pt x="18172236" y="3283162"/>
                      <a:pt x="18173365" y="3291275"/>
                    </a:cubicBezTo>
                    <a:lnTo>
                      <a:pt x="18236372" y="3732389"/>
                    </a:lnTo>
                    <a:lnTo>
                      <a:pt x="18303752" y="4540885"/>
                    </a:lnTo>
                    <a:cubicBezTo>
                      <a:pt x="18304560" y="4550707"/>
                      <a:pt x="18301224" y="4560419"/>
                      <a:pt x="18294548" y="4567670"/>
                    </a:cubicBezTo>
                    <a:cubicBezTo>
                      <a:pt x="18287874" y="4574921"/>
                      <a:pt x="18278470" y="4579049"/>
                      <a:pt x="18268615" y="4579055"/>
                    </a:cubicBezTo>
                    <a:lnTo>
                      <a:pt x="18214781" y="4579055"/>
                    </a:lnTo>
                    <a:cubicBezTo>
                      <a:pt x="18145799" y="4579064"/>
                      <a:pt x="18086924" y="4529199"/>
                      <a:pt x="18075576" y="4461157"/>
                    </a:cubicBezTo>
                    <a:lnTo>
                      <a:pt x="17961204" y="3774158"/>
                    </a:lnTo>
                    <a:cubicBezTo>
                      <a:pt x="17959863" y="3766255"/>
                      <a:pt x="17948576" y="3766255"/>
                      <a:pt x="17947235" y="3774158"/>
                    </a:cubicBezTo>
                    <a:lnTo>
                      <a:pt x="17832794" y="4461157"/>
                    </a:lnTo>
                    <a:cubicBezTo>
                      <a:pt x="17821442" y="4529225"/>
                      <a:pt x="17762525" y="4579098"/>
                      <a:pt x="17693517" y="4579055"/>
                    </a:cubicBezTo>
                    <a:lnTo>
                      <a:pt x="17639683" y="4579055"/>
                    </a:lnTo>
                    <a:cubicBezTo>
                      <a:pt x="17629828" y="4579049"/>
                      <a:pt x="17620425" y="4574920"/>
                      <a:pt x="17613751" y="4567670"/>
                    </a:cubicBezTo>
                    <a:cubicBezTo>
                      <a:pt x="17607076" y="4560419"/>
                      <a:pt x="17603739" y="4550707"/>
                      <a:pt x="17604547" y="4540885"/>
                    </a:cubicBezTo>
                    <a:lnTo>
                      <a:pt x="17671927" y="3732389"/>
                    </a:lnTo>
                    <a:lnTo>
                      <a:pt x="17734933" y="3291275"/>
                    </a:lnTo>
                    <a:close/>
                    <a:moveTo>
                      <a:pt x="19287649" y="2321278"/>
                    </a:moveTo>
                    <a:cubicBezTo>
                      <a:pt x="19170749" y="2321278"/>
                      <a:pt x="19075983" y="2416044"/>
                      <a:pt x="19075983" y="2532944"/>
                    </a:cubicBezTo>
                    <a:lnTo>
                      <a:pt x="19075983" y="2603500"/>
                    </a:lnTo>
                    <a:cubicBezTo>
                      <a:pt x="19076504" y="2720030"/>
                      <a:pt x="19171117" y="2814222"/>
                      <a:pt x="19287649" y="2814222"/>
                    </a:cubicBezTo>
                    <a:cubicBezTo>
                      <a:pt x="19404181" y="2814222"/>
                      <a:pt x="19498794" y="2720030"/>
                      <a:pt x="19499315" y="2603500"/>
                    </a:cubicBezTo>
                    <a:lnTo>
                      <a:pt x="19499315" y="2532944"/>
                    </a:lnTo>
                    <a:cubicBezTo>
                      <a:pt x="19499315" y="2416044"/>
                      <a:pt x="19404549" y="2321278"/>
                      <a:pt x="19287649" y="2321278"/>
                    </a:cubicBezTo>
                    <a:close/>
                    <a:moveTo>
                      <a:pt x="19068433" y="3291275"/>
                    </a:moveTo>
                    <a:cubicBezTo>
                      <a:pt x="19069633" y="3283162"/>
                      <a:pt x="19058203" y="3279987"/>
                      <a:pt x="19055028" y="3287536"/>
                    </a:cubicBezTo>
                    <a:lnTo>
                      <a:pt x="18901004" y="3646875"/>
                    </a:lnTo>
                    <a:cubicBezTo>
                      <a:pt x="18878748" y="3698796"/>
                      <a:pt x="18827672" y="3732439"/>
                      <a:pt x="18771183" y="3732389"/>
                    </a:cubicBezTo>
                    <a:lnTo>
                      <a:pt x="18706129" y="3732389"/>
                    </a:lnTo>
                    <a:cubicBezTo>
                      <a:pt x="18694265" y="3732399"/>
                      <a:pt x="18683190" y="3726445"/>
                      <a:pt x="18676655" y="3716543"/>
                    </a:cubicBezTo>
                    <a:cubicBezTo>
                      <a:pt x="18670119" y="3706640"/>
                      <a:pt x="18669000" y="3694116"/>
                      <a:pt x="18673674" y="3683212"/>
                    </a:cubicBezTo>
                    <a:lnTo>
                      <a:pt x="18864315" y="3238500"/>
                    </a:lnTo>
                    <a:lnTo>
                      <a:pt x="18934447" y="3063099"/>
                    </a:lnTo>
                    <a:cubicBezTo>
                      <a:pt x="18977318" y="2955960"/>
                      <a:pt x="19081094" y="2885714"/>
                      <a:pt x="19196492" y="2885722"/>
                    </a:cubicBezTo>
                    <a:lnTo>
                      <a:pt x="19378806" y="2885722"/>
                    </a:lnTo>
                    <a:cubicBezTo>
                      <a:pt x="19494204" y="2885714"/>
                      <a:pt x="19597980" y="2955960"/>
                      <a:pt x="19640851" y="3063099"/>
                    </a:cubicBezTo>
                    <a:lnTo>
                      <a:pt x="19710983" y="3238500"/>
                    </a:lnTo>
                    <a:lnTo>
                      <a:pt x="19901553" y="3683212"/>
                    </a:lnTo>
                    <a:cubicBezTo>
                      <a:pt x="19906227" y="3694116"/>
                      <a:pt x="19905107" y="3706640"/>
                      <a:pt x="19898571" y="3716543"/>
                    </a:cubicBezTo>
                    <a:cubicBezTo>
                      <a:pt x="19892037" y="3726445"/>
                      <a:pt x="19880962" y="3732399"/>
                      <a:pt x="19869097" y="3732389"/>
                    </a:cubicBezTo>
                    <a:lnTo>
                      <a:pt x="19804045" y="3732389"/>
                    </a:lnTo>
                    <a:cubicBezTo>
                      <a:pt x="19747607" y="3732383"/>
                      <a:pt x="19696601" y="3698749"/>
                      <a:pt x="19674363" y="3646875"/>
                    </a:cubicBezTo>
                    <a:lnTo>
                      <a:pt x="19520342" y="3287536"/>
                    </a:lnTo>
                    <a:cubicBezTo>
                      <a:pt x="19517095" y="3279987"/>
                      <a:pt x="19505736" y="3283162"/>
                      <a:pt x="19506865" y="3291275"/>
                    </a:cubicBezTo>
                    <a:lnTo>
                      <a:pt x="19569872" y="3732389"/>
                    </a:lnTo>
                    <a:lnTo>
                      <a:pt x="19637252" y="4540885"/>
                    </a:lnTo>
                    <a:cubicBezTo>
                      <a:pt x="19638060" y="4550707"/>
                      <a:pt x="19634724" y="4560419"/>
                      <a:pt x="19628048" y="4567670"/>
                    </a:cubicBezTo>
                    <a:cubicBezTo>
                      <a:pt x="19621374" y="4574921"/>
                      <a:pt x="19611970" y="4579049"/>
                      <a:pt x="19602115" y="4579055"/>
                    </a:cubicBezTo>
                    <a:lnTo>
                      <a:pt x="19548281" y="4579055"/>
                    </a:lnTo>
                    <a:cubicBezTo>
                      <a:pt x="19479299" y="4579064"/>
                      <a:pt x="19420424" y="4529199"/>
                      <a:pt x="19409076" y="4461157"/>
                    </a:cubicBezTo>
                    <a:lnTo>
                      <a:pt x="19294704" y="3774158"/>
                    </a:lnTo>
                    <a:cubicBezTo>
                      <a:pt x="19293363" y="3766255"/>
                      <a:pt x="19282076" y="3766255"/>
                      <a:pt x="19280735" y="3774158"/>
                    </a:cubicBezTo>
                    <a:lnTo>
                      <a:pt x="19166294" y="4461157"/>
                    </a:lnTo>
                    <a:cubicBezTo>
                      <a:pt x="19154942" y="4529225"/>
                      <a:pt x="19096025" y="4579098"/>
                      <a:pt x="19027017" y="4579055"/>
                    </a:cubicBezTo>
                    <a:lnTo>
                      <a:pt x="18973183" y="4579055"/>
                    </a:lnTo>
                    <a:cubicBezTo>
                      <a:pt x="18963328" y="4579049"/>
                      <a:pt x="18953925" y="4574920"/>
                      <a:pt x="18947251" y="4567670"/>
                    </a:cubicBezTo>
                    <a:cubicBezTo>
                      <a:pt x="18940576" y="4560419"/>
                      <a:pt x="18937239" y="4550707"/>
                      <a:pt x="18938047" y="4540885"/>
                    </a:cubicBezTo>
                    <a:lnTo>
                      <a:pt x="19005427" y="3732389"/>
                    </a:lnTo>
                    <a:lnTo>
                      <a:pt x="19068433" y="3291275"/>
                    </a:lnTo>
                    <a:close/>
                    <a:moveTo>
                      <a:pt x="20621149" y="2321278"/>
                    </a:moveTo>
                    <a:cubicBezTo>
                      <a:pt x="20504249" y="2321278"/>
                      <a:pt x="20409483" y="2416044"/>
                      <a:pt x="20409483" y="2532944"/>
                    </a:cubicBezTo>
                    <a:lnTo>
                      <a:pt x="20409483" y="2603500"/>
                    </a:lnTo>
                    <a:cubicBezTo>
                      <a:pt x="20410004" y="2720030"/>
                      <a:pt x="20504617" y="2814222"/>
                      <a:pt x="20621149" y="2814222"/>
                    </a:cubicBezTo>
                    <a:cubicBezTo>
                      <a:pt x="20737681" y="2814222"/>
                      <a:pt x="20832294" y="2720030"/>
                      <a:pt x="20832815" y="2603500"/>
                    </a:cubicBezTo>
                    <a:lnTo>
                      <a:pt x="20832815" y="2532944"/>
                    </a:lnTo>
                    <a:cubicBezTo>
                      <a:pt x="20832815" y="2416044"/>
                      <a:pt x="20738049" y="2321278"/>
                      <a:pt x="20621149" y="2321278"/>
                    </a:cubicBezTo>
                    <a:close/>
                    <a:moveTo>
                      <a:pt x="20401933" y="3291275"/>
                    </a:moveTo>
                    <a:cubicBezTo>
                      <a:pt x="20403133" y="3283162"/>
                      <a:pt x="20391703" y="3279987"/>
                      <a:pt x="20388528" y="3287536"/>
                    </a:cubicBezTo>
                    <a:lnTo>
                      <a:pt x="20234504" y="3646875"/>
                    </a:lnTo>
                    <a:cubicBezTo>
                      <a:pt x="20212248" y="3698796"/>
                      <a:pt x="20161172" y="3732439"/>
                      <a:pt x="20104683" y="3732389"/>
                    </a:cubicBezTo>
                    <a:lnTo>
                      <a:pt x="20039629" y="3732389"/>
                    </a:lnTo>
                    <a:cubicBezTo>
                      <a:pt x="20027765" y="3732399"/>
                      <a:pt x="20016690" y="3726445"/>
                      <a:pt x="20010155" y="3716543"/>
                    </a:cubicBezTo>
                    <a:cubicBezTo>
                      <a:pt x="20003619" y="3706640"/>
                      <a:pt x="20002500" y="3694116"/>
                      <a:pt x="20007174" y="3683212"/>
                    </a:cubicBezTo>
                    <a:lnTo>
                      <a:pt x="20197815" y="3238500"/>
                    </a:lnTo>
                    <a:lnTo>
                      <a:pt x="20267947" y="3063099"/>
                    </a:lnTo>
                    <a:cubicBezTo>
                      <a:pt x="20310818" y="2955960"/>
                      <a:pt x="20414594" y="2885714"/>
                      <a:pt x="20529992" y="2885722"/>
                    </a:cubicBezTo>
                    <a:lnTo>
                      <a:pt x="20712306" y="2885722"/>
                    </a:lnTo>
                    <a:cubicBezTo>
                      <a:pt x="20827704" y="2885714"/>
                      <a:pt x="20931480" y="2955960"/>
                      <a:pt x="20974351" y="3063099"/>
                    </a:cubicBezTo>
                    <a:lnTo>
                      <a:pt x="21044483" y="3238500"/>
                    </a:lnTo>
                    <a:lnTo>
                      <a:pt x="21235053" y="3683212"/>
                    </a:lnTo>
                    <a:cubicBezTo>
                      <a:pt x="21239727" y="3694116"/>
                      <a:pt x="21238607" y="3706640"/>
                      <a:pt x="21232071" y="3716543"/>
                    </a:cubicBezTo>
                    <a:cubicBezTo>
                      <a:pt x="21225537" y="3726445"/>
                      <a:pt x="21214462" y="3732399"/>
                      <a:pt x="21202597" y="3732389"/>
                    </a:cubicBezTo>
                    <a:lnTo>
                      <a:pt x="21137545" y="3732389"/>
                    </a:lnTo>
                    <a:cubicBezTo>
                      <a:pt x="21081107" y="3732383"/>
                      <a:pt x="21030101" y="3698749"/>
                      <a:pt x="21007863" y="3646875"/>
                    </a:cubicBezTo>
                    <a:lnTo>
                      <a:pt x="20853842" y="3287536"/>
                    </a:lnTo>
                    <a:cubicBezTo>
                      <a:pt x="20850595" y="3279987"/>
                      <a:pt x="20839236" y="3283162"/>
                      <a:pt x="20840365" y="3291275"/>
                    </a:cubicBezTo>
                    <a:lnTo>
                      <a:pt x="20903372" y="3732389"/>
                    </a:lnTo>
                    <a:lnTo>
                      <a:pt x="20970752" y="4540885"/>
                    </a:lnTo>
                    <a:cubicBezTo>
                      <a:pt x="20971560" y="4550707"/>
                      <a:pt x="20968224" y="4560419"/>
                      <a:pt x="20961548" y="4567670"/>
                    </a:cubicBezTo>
                    <a:cubicBezTo>
                      <a:pt x="20954874" y="4574921"/>
                      <a:pt x="20945470" y="4579049"/>
                      <a:pt x="20935615" y="4579055"/>
                    </a:cubicBezTo>
                    <a:lnTo>
                      <a:pt x="20881781" y="4579055"/>
                    </a:lnTo>
                    <a:cubicBezTo>
                      <a:pt x="20812799" y="4579064"/>
                      <a:pt x="20753924" y="4529199"/>
                      <a:pt x="20742576" y="4461157"/>
                    </a:cubicBezTo>
                    <a:lnTo>
                      <a:pt x="20628204" y="3774158"/>
                    </a:lnTo>
                    <a:cubicBezTo>
                      <a:pt x="20626863" y="3766255"/>
                      <a:pt x="20615576" y="3766255"/>
                      <a:pt x="20614235" y="3774158"/>
                    </a:cubicBezTo>
                    <a:lnTo>
                      <a:pt x="20499794" y="4461157"/>
                    </a:lnTo>
                    <a:cubicBezTo>
                      <a:pt x="20488442" y="4529225"/>
                      <a:pt x="20429525" y="4579098"/>
                      <a:pt x="20360517" y="4579055"/>
                    </a:cubicBezTo>
                    <a:lnTo>
                      <a:pt x="20306683" y="4579055"/>
                    </a:lnTo>
                    <a:cubicBezTo>
                      <a:pt x="20296828" y="4579049"/>
                      <a:pt x="20287425" y="4574920"/>
                      <a:pt x="20280751" y="4567670"/>
                    </a:cubicBezTo>
                    <a:cubicBezTo>
                      <a:pt x="20274076" y="4560419"/>
                      <a:pt x="20270739" y="4550707"/>
                      <a:pt x="20271547" y="4540885"/>
                    </a:cubicBezTo>
                    <a:lnTo>
                      <a:pt x="20338927" y="3732389"/>
                    </a:lnTo>
                    <a:lnTo>
                      <a:pt x="20401933" y="3291275"/>
                    </a:lnTo>
                    <a:close/>
                    <a:moveTo>
                      <a:pt x="21954649" y="2321278"/>
                    </a:moveTo>
                    <a:cubicBezTo>
                      <a:pt x="21837749" y="2321278"/>
                      <a:pt x="21742983" y="2416044"/>
                      <a:pt x="21742983" y="2532944"/>
                    </a:cubicBezTo>
                    <a:lnTo>
                      <a:pt x="21742983" y="2603500"/>
                    </a:lnTo>
                    <a:cubicBezTo>
                      <a:pt x="21743504" y="2720030"/>
                      <a:pt x="21838117" y="2814222"/>
                      <a:pt x="21954649" y="2814222"/>
                    </a:cubicBezTo>
                    <a:cubicBezTo>
                      <a:pt x="22071181" y="2814222"/>
                      <a:pt x="22165794" y="2720030"/>
                      <a:pt x="22166315" y="2603500"/>
                    </a:cubicBezTo>
                    <a:lnTo>
                      <a:pt x="22166315" y="2532944"/>
                    </a:lnTo>
                    <a:cubicBezTo>
                      <a:pt x="22166315" y="2416044"/>
                      <a:pt x="22071549" y="2321278"/>
                      <a:pt x="21954649" y="2321278"/>
                    </a:cubicBezTo>
                    <a:close/>
                    <a:moveTo>
                      <a:pt x="21735433" y="3291275"/>
                    </a:moveTo>
                    <a:cubicBezTo>
                      <a:pt x="21736633" y="3283162"/>
                      <a:pt x="21725203" y="3279987"/>
                      <a:pt x="21722028" y="3287536"/>
                    </a:cubicBezTo>
                    <a:lnTo>
                      <a:pt x="21568004" y="3646875"/>
                    </a:lnTo>
                    <a:cubicBezTo>
                      <a:pt x="21545748" y="3698796"/>
                      <a:pt x="21494672" y="3732439"/>
                      <a:pt x="21438183" y="3732389"/>
                    </a:cubicBezTo>
                    <a:lnTo>
                      <a:pt x="21373129" y="3732389"/>
                    </a:lnTo>
                    <a:cubicBezTo>
                      <a:pt x="21361265" y="3732399"/>
                      <a:pt x="21350190" y="3726445"/>
                      <a:pt x="21343655" y="3716543"/>
                    </a:cubicBezTo>
                    <a:cubicBezTo>
                      <a:pt x="21337119" y="3706640"/>
                      <a:pt x="21336000" y="3694116"/>
                      <a:pt x="21340674" y="3683212"/>
                    </a:cubicBezTo>
                    <a:lnTo>
                      <a:pt x="21531315" y="3238500"/>
                    </a:lnTo>
                    <a:lnTo>
                      <a:pt x="21601447" y="3063099"/>
                    </a:lnTo>
                    <a:cubicBezTo>
                      <a:pt x="21644318" y="2955960"/>
                      <a:pt x="21748094" y="2885714"/>
                      <a:pt x="21863492" y="2885722"/>
                    </a:cubicBezTo>
                    <a:lnTo>
                      <a:pt x="22045806" y="2885722"/>
                    </a:lnTo>
                    <a:cubicBezTo>
                      <a:pt x="22161204" y="2885714"/>
                      <a:pt x="22264980" y="2955960"/>
                      <a:pt x="22307851" y="3063099"/>
                    </a:cubicBezTo>
                    <a:lnTo>
                      <a:pt x="22377983" y="3238500"/>
                    </a:lnTo>
                    <a:lnTo>
                      <a:pt x="22568553" y="3683212"/>
                    </a:lnTo>
                    <a:cubicBezTo>
                      <a:pt x="22573227" y="3694116"/>
                      <a:pt x="22572107" y="3706640"/>
                      <a:pt x="22565571" y="3716543"/>
                    </a:cubicBezTo>
                    <a:cubicBezTo>
                      <a:pt x="22559037" y="3726445"/>
                      <a:pt x="22547962" y="3732399"/>
                      <a:pt x="22536097" y="3732389"/>
                    </a:cubicBezTo>
                    <a:lnTo>
                      <a:pt x="22471045" y="3732389"/>
                    </a:lnTo>
                    <a:cubicBezTo>
                      <a:pt x="22414607" y="3732383"/>
                      <a:pt x="22363601" y="3698749"/>
                      <a:pt x="22341363" y="3646875"/>
                    </a:cubicBezTo>
                    <a:lnTo>
                      <a:pt x="22187342" y="3287536"/>
                    </a:lnTo>
                    <a:cubicBezTo>
                      <a:pt x="22184095" y="3279987"/>
                      <a:pt x="22172736" y="3283162"/>
                      <a:pt x="22173865" y="3291275"/>
                    </a:cubicBezTo>
                    <a:lnTo>
                      <a:pt x="22236872" y="3732389"/>
                    </a:lnTo>
                    <a:lnTo>
                      <a:pt x="22304252" y="4540885"/>
                    </a:lnTo>
                    <a:cubicBezTo>
                      <a:pt x="22305060" y="4550707"/>
                      <a:pt x="22301724" y="4560419"/>
                      <a:pt x="22295048" y="4567670"/>
                    </a:cubicBezTo>
                    <a:cubicBezTo>
                      <a:pt x="22288374" y="4574921"/>
                      <a:pt x="22278970" y="4579049"/>
                      <a:pt x="22269115" y="4579055"/>
                    </a:cubicBezTo>
                    <a:lnTo>
                      <a:pt x="22215281" y="4579055"/>
                    </a:lnTo>
                    <a:cubicBezTo>
                      <a:pt x="22146299" y="4579064"/>
                      <a:pt x="22087424" y="4529199"/>
                      <a:pt x="22076076" y="4461157"/>
                    </a:cubicBezTo>
                    <a:lnTo>
                      <a:pt x="21961704" y="3774158"/>
                    </a:lnTo>
                    <a:cubicBezTo>
                      <a:pt x="21960363" y="3766255"/>
                      <a:pt x="21949076" y="3766255"/>
                      <a:pt x="21947735" y="3774158"/>
                    </a:cubicBezTo>
                    <a:lnTo>
                      <a:pt x="21833294" y="4461157"/>
                    </a:lnTo>
                    <a:cubicBezTo>
                      <a:pt x="21821942" y="4529225"/>
                      <a:pt x="21763025" y="4579098"/>
                      <a:pt x="21694017" y="4579055"/>
                    </a:cubicBezTo>
                    <a:lnTo>
                      <a:pt x="21640183" y="4579055"/>
                    </a:lnTo>
                    <a:cubicBezTo>
                      <a:pt x="21630328" y="4579049"/>
                      <a:pt x="21620925" y="4574920"/>
                      <a:pt x="21614251" y="4567670"/>
                    </a:cubicBezTo>
                    <a:cubicBezTo>
                      <a:pt x="21607576" y="4560419"/>
                      <a:pt x="21604239" y="4550707"/>
                      <a:pt x="21605047" y="4540885"/>
                    </a:cubicBezTo>
                    <a:lnTo>
                      <a:pt x="21672427" y="3732389"/>
                    </a:lnTo>
                    <a:lnTo>
                      <a:pt x="21735433" y="3291275"/>
                    </a:lnTo>
                    <a:close/>
                    <a:moveTo>
                      <a:pt x="23288149" y="2321278"/>
                    </a:moveTo>
                    <a:cubicBezTo>
                      <a:pt x="23171249" y="2321278"/>
                      <a:pt x="23076483" y="2416044"/>
                      <a:pt x="23076483" y="2532944"/>
                    </a:cubicBezTo>
                    <a:lnTo>
                      <a:pt x="23076483" y="2603500"/>
                    </a:lnTo>
                    <a:cubicBezTo>
                      <a:pt x="23077004" y="2720030"/>
                      <a:pt x="23171617" y="2814222"/>
                      <a:pt x="23288149" y="2814222"/>
                    </a:cubicBezTo>
                    <a:cubicBezTo>
                      <a:pt x="23404681" y="2814222"/>
                      <a:pt x="23499294" y="2720030"/>
                      <a:pt x="23499815" y="2603500"/>
                    </a:cubicBezTo>
                    <a:lnTo>
                      <a:pt x="23499815" y="2532944"/>
                    </a:lnTo>
                    <a:cubicBezTo>
                      <a:pt x="23499815" y="2416044"/>
                      <a:pt x="23405049" y="2321278"/>
                      <a:pt x="23288149" y="2321278"/>
                    </a:cubicBezTo>
                    <a:close/>
                    <a:moveTo>
                      <a:pt x="23068933" y="3291275"/>
                    </a:moveTo>
                    <a:cubicBezTo>
                      <a:pt x="23070133" y="3283162"/>
                      <a:pt x="23058703" y="3279987"/>
                      <a:pt x="23055528" y="3287536"/>
                    </a:cubicBezTo>
                    <a:lnTo>
                      <a:pt x="22901504" y="3646875"/>
                    </a:lnTo>
                    <a:cubicBezTo>
                      <a:pt x="22879248" y="3698796"/>
                      <a:pt x="22828172" y="3732439"/>
                      <a:pt x="22771683" y="3732389"/>
                    </a:cubicBezTo>
                    <a:lnTo>
                      <a:pt x="22706629" y="3732389"/>
                    </a:lnTo>
                    <a:cubicBezTo>
                      <a:pt x="22694765" y="3732399"/>
                      <a:pt x="22683690" y="3726445"/>
                      <a:pt x="22677155" y="3716543"/>
                    </a:cubicBezTo>
                    <a:cubicBezTo>
                      <a:pt x="22670619" y="3706640"/>
                      <a:pt x="22669500" y="3694116"/>
                      <a:pt x="22674174" y="3683212"/>
                    </a:cubicBezTo>
                    <a:lnTo>
                      <a:pt x="22864815" y="3238500"/>
                    </a:lnTo>
                    <a:lnTo>
                      <a:pt x="22934947" y="3063099"/>
                    </a:lnTo>
                    <a:cubicBezTo>
                      <a:pt x="22977818" y="2955960"/>
                      <a:pt x="23081594" y="2885714"/>
                      <a:pt x="23196992" y="2885722"/>
                    </a:cubicBezTo>
                    <a:lnTo>
                      <a:pt x="23379306" y="2885722"/>
                    </a:lnTo>
                    <a:cubicBezTo>
                      <a:pt x="23494704" y="2885714"/>
                      <a:pt x="23598480" y="2955960"/>
                      <a:pt x="23641351" y="3063099"/>
                    </a:cubicBezTo>
                    <a:lnTo>
                      <a:pt x="23711483" y="3238500"/>
                    </a:lnTo>
                    <a:lnTo>
                      <a:pt x="23902053" y="3683212"/>
                    </a:lnTo>
                    <a:cubicBezTo>
                      <a:pt x="23906727" y="3694116"/>
                      <a:pt x="23905607" y="3706640"/>
                      <a:pt x="23899071" y="3716543"/>
                    </a:cubicBezTo>
                    <a:cubicBezTo>
                      <a:pt x="23892537" y="3726445"/>
                      <a:pt x="23881462" y="3732399"/>
                      <a:pt x="23869597" y="3732389"/>
                    </a:cubicBezTo>
                    <a:lnTo>
                      <a:pt x="23804545" y="3732389"/>
                    </a:lnTo>
                    <a:cubicBezTo>
                      <a:pt x="23748107" y="3732383"/>
                      <a:pt x="23697101" y="3698749"/>
                      <a:pt x="23674863" y="3646875"/>
                    </a:cubicBezTo>
                    <a:lnTo>
                      <a:pt x="23520842" y="3287536"/>
                    </a:lnTo>
                    <a:cubicBezTo>
                      <a:pt x="23517595" y="3279987"/>
                      <a:pt x="23506236" y="3283162"/>
                      <a:pt x="23507365" y="3291275"/>
                    </a:cubicBezTo>
                    <a:lnTo>
                      <a:pt x="23570372" y="3732389"/>
                    </a:lnTo>
                    <a:lnTo>
                      <a:pt x="23637752" y="4540885"/>
                    </a:lnTo>
                    <a:cubicBezTo>
                      <a:pt x="23638560" y="4550707"/>
                      <a:pt x="23635224" y="4560419"/>
                      <a:pt x="23628548" y="4567670"/>
                    </a:cubicBezTo>
                    <a:cubicBezTo>
                      <a:pt x="23621874" y="4574921"/>
                      <a:pt x="23612470" y="4579049"/>
                      <a:pt x="23602615" y="4579055"/>
                    </a:cubicBezTo>
                    <a:lnTo>
                      <a:pt x="23548781" y="4579055"/>
                    </a:lnTo>
                    <a:cubicBezTo>
                      <a:pt x="23479799" y="4579064"/>
                      <a:pt x="23420924" y="4529199"/>
                      <a:pt x="23409576" y="4461157"/>
                    </a:cubicBezTo>
                    <a:lnTo>
                      <a:pt x="23295204" y="3774158"/>
                    </a:lnTo>
                    <a:cubicBezTo>
                      <a:pt x="23293863" y="3766255"/>
                      <a:pt x="23282576" y="3766255"/>
                      <a:pt x="23281235" y="3774158"/>
                    </a:cubicBezTo>
                    <a:lnTo>
                      <a:pt x="23166794" y="4461157"/>
                    </a:lnTo>
                    <a:cubicBezTo>
                      <a:pt x="23155442" y="4529225"/>
                      <a:pt x="23096525" y="4579098"/>
                      <a:pt x="23027517" y="4579055"/>
                    </a:cubicBezTo>
                    <a:lnTo>
                      <a:pt x="22973683" y="4579055"/>
                    </a:lnTo>
                    <a:cubicBezTo>
                      <a:pt x="22963828" y="4579049"/>
                      <a:pt x="22954425" y="4574920"/>
                      <a:pt x="22947751" y="4567670"/>
                    </a:cubicBezTo>
                    <a:cubicBezTo>
                      <a:pt x="22941076" y="4560419"/>
                      <a:pt x="22937739" y="4550707"/>
                      <a:pt x="22938547" y="4540885"/>
                    </a:cubicBezTo>
                    <a:lnTo>
                      <a:pt x="23005927" y="3732389"/>
                    </a:lnTo>
                    <a:lnTo>
                      <a:pt x="23068933" y="3291275"/>
                    </a:lnTo>
                    <a:close/>
                    <a:moveTo>
                      <a:pt x="24621649" y="2321278"/>
                    </a:moveTo>
                    <a:cubicBezTo>
                      <a:pt x="24504749" y="2321278"/>
                      <a:pt x="24409983" y="2416044"/>
                      <a:pt x="24409983" y="2532944"/>
                    </a:cubicBezTo>
                    <a:lnTo>
                      <a:pt x="24409983" y="2603500"/>
                    </a:lnTo>
                    <a:cubicBezTo>
                      <a:pt x="24410504" y="2720030"/>
                      <a:pt x="24505117" y="2814222"/>
                      <a:pt x="24621649" y="2814222"/>
                    </a:cubicBezTo>
                    <a:cubicBezTo>
                      <a:pt x="24738181" y="2814222"/>
                      <a:pt x="24832794" y="2720030"/>
                      <a:pt x="24833315" y="2603500"/>
                    </a:cubicBezTo>
                    <a:lnTo>
                      <a:pt x="24833315" y="2532944"/>
                    </a:lnTo>
                    <a:cubicBezTo>
                      <a:pt x="24833315" y="2416044"/>
                      <a:pt x="24738549" y="2321278"/>
                      <a:pt x="24621649" y="2321278"/>
                    </a:cubicBezTo>
                    <a:close/>
                    <a:moveTo>
                      <a:pt x="24402433" y="3291275"/>
                    </a:moveTo>
                    <a:cubicBezTo>
                      <a:pt x="24403633" y="3283162"/>
                      <a:pt x="24392203" y="3279987"/>
                      <a:pt x="24389028" y="3287536"/>
                    </a:cubicBezTo>
                    <a:lnTo>
                      <a:pt x="24235004" y="3646875"/>
                    </a:lnTo>
                    <a:cubicBezTo>
                      <a:pt x="24212748" y="3698796"/>
                      <a:pt x="24161672" y="3732439"/>
                      <a:pt x="24105183" y="3732389"/>
                    </a:cubicBezTo>
                    <a:lnTo>
                      <a:pt x="24040129" y="3732389"/>
                    </a:lnTo>
                    <a:cubicBezTo>
                      <a:pt x="24028265" y="3732399"/>
                      <a:pt x="24017190" y="3726445"/>
                      <a:pt x="24010655" y="3716543"/>
                    </a:cubicBezTo>
                    <a:cubicBezTo>
                      <a:pt x="24004119" y="3706640"/>
                      <a:pt x="24003000" y="3694116"/>
                      <a:pt x="24007674" y="3683212"/>
                    </a:cubicBezTo>
                    <a:lnTo>
                      <a:pt x="24198315" y="3238500"/>
                    </a:lnTo>
                    <a:lnTo>
                      <a:pt x="24268447" y="3063099"/>
                    </a:lnTo>
                    <a:cubicBezTo>
                      <a:pt x="24311318" y="2955960"/>
                      <a:pt x="24415094" y="2885714"/>
                      <a:pt x="24530492" y="2885722"/>
                    </a:cubicBezTo>
                    <a:lnTo>
                      <a:pt x="24712806" y="2885722"/>
                    </a:lnTo>
                    <a:cubicBezTo>
                      <a:pt x="24828204" y="2885714"/>
                      <a:pt x="24931980" y="2955960"/>
                      <a:pt x="24974851" y="3063099"/>
                    </a:cubicBezTo>
                    <a:lnTo>
                      <a:pt x="25044983" y="3238500"/>
                    </a:lnTo>
                    <a:lnTo>
                      <a:pt x="25235553" y="3683212"/>
                    </a:lnTo>
                    <a:cubicBezTo>
                      <a:pt x="25240227" y="3694116"/>
                      <a:pt x="25239107" y="3706640"/>
                      <a:pt x="25232571" y="3716543"/>
                    </a:cubicBezTo>
                    <a:cubicBezTo>
                      <a:pt x="25226037" y="3726445"/>
                      <a:pt x="25214962" y="3732399"/>
                      <a:pt x="25203097" y="3732389"/>
                    </a:cubicBezTo>
                    <a:lnTo>
                      <a:pt x="25138045" y="3732389"/>
                    </a:lnTo>
                    <a:cubicBezTo>
                      <a:pt x="25081607" y="3732383"/>
                      <a:pt x="25030601" y="3698749"/>
                      <a:pt x="25008363" y="3646875"/>
                    </a:cubicBezTo>
                    <a:lnTo>
                      <a:pt x="24854342" y="3287536"/>
                    </a:lnTo>
                    <a:cubicBezTo>
                      <a:pt x="24851095" y="3279987"/>
                      <a:pt x="24839736" y="3283162"/>
                      <a:pt x="24840865" y="3291275"/>
                    </a:cubicBezTo>
                    <a:lnTo>
                      <a:pt x="24903872" y="3732389"/>
                    </a:lnTo>
                    <a:lnTo>
                      <a:pt x="24971252" y="4540885"/>
                    </a:lnTo>
                    <a:cubicBezTo>
                      <a:pt x="24972060" y="4550707"/>
                      <a:pt x="24968724" y="4560419"/>
                      <a:pt x="24962048" y="4567670"/>
                    </a:cubicBezTo>
                    <a:cubicBezTo>
                      <a:pt x="24955374" y="4574921"/>
                      <a:pt x="24945970" y="4579049"/>
                      <a:pt x="24936115" y="4579055"/>
                    </a:cubicBezTo>
                    <a:lnTo>
                      <a:pt x="24882281" y="4579055"/>
                    </a:lnTo>
                    <a:cubicBezTo>
                      <a:pt x="24813299" y="4579064"/>
                      <a:pt x="24754424" y="4529199"/>
                      <a:pt x="24743076" y="4461157"/>
                    </a:cubicBezTo>
                    <a:lnTo>
                      <a:pt x="24628704" y="3774158"/>
                    </a:lnTo>
                    <a:cubicBezTo>
                      <a:pt x="24627363" y="3766255"/>
                      <a:pt x="24616076" y="3766255"/>
                      <a:pt x="24614735" y="3774158"/>
                    </a:cubicBezTo>
                    <a:lnTo>
                      <a:pt x="24500294" y="4461157"/>
                    </a:lnTo>
                    <a:cubicBezTo>
                      <a:pt x="24488942" y="4529225"/>
                      <a:pt x="24430025" y="4579098"/>
                      <a:pt x="24361017" y="4579055"/>
                    </a:cubicBezTo>
                    <a:lnTo>
                      <a:pt x="24307183" y="4579055"/>
                    </a:lnTo>
                    <a:cubicBezTo>
                      <a:pt x="24297328" y="4579049"/>
                      <a:pt x="24287925" y="4574920"/>
                      <a:pt x="24281251" y="4567670"/>
                    </a:cubicBezTo>
                    <a:cubicBezTo>
                      <a:pt x="24274576" y="4560419"/>
                      <a:pt x="24271239" y="4550707"/>
                      <a:pt x="24272047" y="4540885"/>
                    </a:cubicBezTo>
                    <a:lnTo>
                      <a:pt x="24339427" y="3732389"/>
                    </a:lnTo>
                    <a:lnTo>
                      <a:pt x="24402433" y="3291275"/>
                    </a:lnTo>
                    <a:close/>
                    <a:moveTo>
                      <a:pt x="25955149" y="2321278"/>
                    </a:moveTo>
                    <a:cubicBezTo>
                      <a:pt x="25838249" y="2321278"/>
                      <a:pt x="25743483" y="2416044"/>
                      <a:pt x="25743483" y="2532944"/>
                    </a:cubicBezTo>
                    <a:lnTo>
                      <a:pt x="25743483" y="2603500"/>
                    </a:lnTo>
                    <a:cubicBezTo>
                      <a:pt x="25744004" y="2720031"/>
                      <a:pt x="25838618" y="2814222"/>
                      <a:pt x="25955149" y="2814222"/>
                    </a:cubicBezTo>
                    <a:cubicBezTo>
                      <a:pt x="26071681" y="2814222"/>
                      <a:pt x="26166296" y="2720031"/>
                      <a:pt x="26166817" y="2603500"/>
                    </a:cubicBezTo>
                    <a:lnTo>
                      <a:pt x="26166817" y="2532944"/>
                    </a:lnTo>
                    <a:cubicBezTo>
                      <a:pt x="26166817" y="2476807"/>
                      <a:pt x="26144517" y="2422968"/>
                      <a:pt x="26104820" y="2383273"/>
                    </a:cubicBezTo>
                    <a:cubicBezTo>
                      <a:pt x="26065124" y="2343578"/>
                      <a:pt x="26011288" y="2321277"/>
                      <a:pt x="25955149" y="2321278"/>
                    </a:cubicBezTo>
                    <a:close/>
                    <a:moveTo>
                      <a:pt x="25735933" y="3291275"/>
                    </a:moveTo>
                    <a:cubicBezTo>
                      <a:pt x="25737133" y="3283162"/>
                      <a:pt x="25725703" y="3279987"/>
                      <a:pt x="25722528" y="3287536"/>
                    </a:cubicBezTo>
                    <a:lnTo>
                      <a:pt x="25568504" y="3646875"/>
                    </a:lnTo>
                    <a:cubicBezTo>
                      <a:pt x="25546248" y="3698796"/>
                      <a:pt x="25495172" y="3732439"/>
                      <a:pt x="25438683" y="3732389"/>
                    </a:cubicBezTo>
                    <a:lnTo>
                      <a:pt x="25373629" y="3732389"/>
                    </a:lnTo>
                    <a:cubicBezTo>
                      <a:pt x="25361765" y="3732399"/>
                      <a:pt x="25350690" y="3726445"/>
                      <a:pt x="25344155" y="3716543"/>
                    </a:cubicBezTo>
                    <a:cubicBezTo>
                      <a:pt x="25337619" y="3706640"/>
                      <a:pt x="25336500" y="3694116"/>
                      <a:pt x="25341174" y="3683212"/>
                    </a:cubicBezTo>
                    <a:lnTo>
                      <a:pt x="25531815" y="3238500"/>
                    </a:lnTo>
                    <a:lnTo>
                      <a:pt x="25601947" y="3063099"/>
                    </a:lnTo>
                    <a:cubicBezTo>
                      <a:pt x="25644818" y="2955960"/>
                      <a:pt x="25748594" y="2885714"/>
                      <a:pt x="25863992" y="2885722"/>
                    </a:cubicBezTo>
                    <a:lnTo>
                      <a:pt x="26046306" y="2885722"/>
                    </a:lnTo>
                    <a:cubicBezTo>
                      <a:pt x="26161704" y="2885715"/>
                      <a:pt x="26265480" y="2955961"/>
                      <a:pt x="26308349" y="3063099"/>
                    </a:cubicBezTo>
                    <a:lnTo>
                      <a:pt x="26378481" y="3238500"/>
                    </a:lnTo>
                    <a:lnTo>
                      <a:pt x="26569053" y="3683212"/>
                    </a:lnTo>
                    <a:cubicBezTo>
                      <a:pt x="26573728" y="3694116"/>
                      <a:pt x="26572606" y="3706640"/>
                      <a:pt x="26566073" y="3716542"/>
                    </a:cubicBezTo>
                    <a:cubicBezTo>
                      <a:pt x="26559537" y="3726445"/>
                      <a:pt x="26548462" y="3732399"/>
                      <a:pt x="26536599" y="3732389"/>
                    </a:cubicBezTo>
                    <a:lnTo>
                      <a:pt x="26471545" y="3732389"/>
                    </a:lnTo>
                    <a:cubicBezTo>
                      <a:pt x="26415105" y="3732383"/>
                      <a:pt x="26364101" y="3698749"/>
                      <a:pt x="26341863" y="3646875"/>
                    </a:cubicBezTo>
                    <a:lnTo>
                      <a:pt x="26187842" y="3287536"/>
                    </a:lnTo>
                    <a:cubicBezTo>
                      <a:pt x="26184595" y="3279987"/>
                      <a:pt x="26173235" y="3283162"/>
                      <a:pt x="26174367" y="3291275"/>
                    </a:cubicBezTo>
                    <a:lnTo>
                      <a:pt x="26237371" y="3732389"/>
                    </a:lnTo>
                    <a:lnTo>
                      <a:pt x="26304752" y="4540885"/>
                    </a:lnTo>
                    <a:cubicBezTo>
                      <a:pt x="26305562" y="4550707"/>
                      <a:pt x="26302222" y="4560419"/>
                      <a:pt x="26295550" y="4567670"/>
                    </a:cubicBezTo>
                    <a:cubicBezTo>
                      <a:pt x="26288874" y="4574920"/>
                      <a:pt x="26279470" y="4579049"/>
                      <a:pt x="26269617" y="4579055"/>
                    </a:cubicBezTo>
                    <a:lnTo>
                      <a:pt x="26215781" y="4579055"/>
                    </a:lnTo>
                    <a:cubicBezTo>
                      <a:pt x="26146799" y="4579064"/>
                      <a:pt x="26087922" y="4529200"/>
                      <a:pt x="26076574" y="4461157"/>
                    </a:cubicBezTo>
                    <a:lnTo>
                      <a:pt x="25962204" y="3774158"/>
                    </a:lnTo>
                    <a:cubicBezTo>
                      <a:pt x="25960863" y="3766255"/>
                      <a:pt x="25949576" y="3766255"/>
                      <a:pt x="25948235" y="3774158"/>
                    </a:cubicBezTo>
                    <a:lnTo>
                      <a:pt x="25833794" y="4461157"/>
                    </a:lnTo>
                    <a:cubicBezTo>
                      <a:pt x="25822442" y="4529225"/>
                      <a:pt x="25763525" y="4579098"/>
                      <a:pt x="25694517" y="4579055"/>
                    </a:cubicBezTo>
                    <a:lnTo>
                      <a:pt x="25640683" y="4579055"/>
                    </a:lnTo>
                    <a:cubicBezTo>
                      <a:pt x="25630828" y="4579049"/>
                      <a:pt x="25621425" y="4574920"/>
                      <a:pt x="25614751" y="4567670"/>
                    </a:cubicBezTo>
                    <a:cubicBezTo>
                      <a:pt x="25608076" y="4560419"/>
                      <a:pt x="25604739" y="4550707"/>
                      <a:pt x="25605547" y="4540885"/>
                    </a:cubicBezTo>
                    <a:lnTo>
                      <a:pt x="25672927" y="3732389"/>
                    </a:lnTo>
                    <a:lnTo>
                      <a:pt x="25735933" y="3291275"/>
                    </a:lnTo>
                    <a:close/>
                    <a:moveTo>
                      <a:pt x="27288649" y="2321278"/>
                    </a:moveTo>
                    <a:cubicBezTo>
                      <a:pt x="27232510" y="2321277"/>
                      <a:pt x="27178674" y="2343578"/>
                      <a:pt x="27138978" y="2383273"/>
                    </a:cubicBezTo>
                    <a:cubicBezTo>
                      <a:pt x="27099281" y="2422968"/>
                      <a:pt x="27076981" y="2476807"/>
                      <a:pt x="27076981" y="2532944"/>
                    </a:cubicBezTo>
                    <a:lnTo>
                      <a:pt x="27076981" y="2603500"/>
                    </a:lnTo>
                    <a:cubicBezTo>
                      <a:pt x="27077502" y="2720031"/>
                      <a:pt x="27172117" y="2814223"/>
                      <a:pt x="27288649" y="2814223"/>
                    </a:cubicBezTo>
                    <a:cubicBezTo>
                      <a:pt x="27405181" y="2814223"/>
                      <a:pt x="27499796" y="2720031"/>
                      <a:pt x="27500317" y="2603500"/>
                    </a:cubicBezTo>
                    <a:lnTo>
                      <a:pt x="27500317" y="2532944"/>
                    </a:lnTo>
                    <a:cubicBezTo>
                      <a:pt x="27500317" y="2476807"/>
                      <a:pt x="27478017" y="2422968"/>
                      <a:pt x="27438320" y="2383273"/>
                    </a:cubicBezTo>
                    <a:cubicBezTo>
                      <a:pt x="27398624" y="2343578"/>
                      <a:pt x="27344788" y="2321277"/>
                      <a:pt x="27288649" y="2321278"/>
                    </a:cubicBezTo>
                    <a:close/>
                    <a:moveTo>
                      <a:pt x="27069431" y="3291275"/>
                    </a:moveTo>
                    <a:cubicBezTo>
                      <a:pt x="27070631" y="3283162"/>
                      <a:pt x="27059203" y="3279987"/>
                      <a:pt x="27056028" y="3287536"/>
                    </a:cubicBezTo>
                    <a:lnTo>
                      <a:pt x="26902006" y="3646875"/>
                    </a:lnTo>
                    <a:cubicBezTo>
                      <a:pt x="26879750" y="3698796"/>
                      <a:pt x="26828671" y="3732440"/>
                      <a:pt x="26772181" y="3732389"/>
                    </a:cubicBezTo>
                    <a:lnTo>
                      <a:pt x="26707131" y="3732389"/>
                    </a:lnTo>
                    <a:cubicBezTo>
                      <a:pt x="26695265" y="3732400"/>
                      <a:pt x="26684190" y="3726446"/>
                      <a:pt x="26677654" y="3716544"/>
                    </a:cubicBezTo>
                    <a:cubicBezTo>
                      <a:pt x="26671121" y="3706641"/>
                      <a:pt x="26669998" y="3694117"/>
                      <a:pt x="26674674" y="3683212"/>
                    </a:cubicBezTo>
                    <a:lnTo>
                      <a:pt x="26865317" y="3238500"/>
                    </a:lnTo>
                    <a:lnTo>
                      <a:pt x="26935449" y="3063099"/>
                    </a:lnTo>
                    <a:cubicBezTo>
                      <a:pt x="26978318" y="2955961"/>
                      <a:pt x="27082094" y="2885715"/>
                      <a:pt x="27197492" y="2885722"/>
                    </a:cubicBezTo>
                    <a:lnTo>
                      <a:pt x="27379806" y="2885722"/>
                    </a:lnTo>
                    <a:cubicBezTo>
                      <a:pt x="27495204" y="2885715"/>
                      <a:pt x="27598980" y="2955961"/>
                      <a:pt x="27641849" y="3063099"/>
                    </a:cubicBezTo>
                    <a:lnTo>
                      <a:pt x="27711981" y="3238500"/>
                    </a:lnTo>
                    <a:lnTo>
                      <a:pt x="27902553" y="3683212"/>
                    </a:lnTo>
                    <a:cubicBezTo>
                      <a:pt x="27907228" y="3694116"/>
                      <a:pt x="27906106" y="3706640"/>
                      <a:pt x="27899573" y="3716542"/>
                    </a:cubicBezTo>
                    <a:cubicBezTo>
                      <a:pt x="27893037" y="3726445"/>
                      <a:pt x="27881962" y="3732399"/>
                      <a:pt x="27870099" y="3732389"/>
                    </a:cubicBezTo>
                    <a:lnTo>
                      <a:pt x="27805045" y="3732389"/>
                    </a:lnTo>
                    <a:cubicBezTo>
                      <a:pt x="27748605" y="3732383"/>
                      <a:pt x="27697601" y="3698749"/>
                      <a:pt x="27675363" y="3646875"/>
                    </a:cubicBezTo>
                    <a:lnTo>
                      <a:pt x="27521342" y="3287536"/>
                    </a:lnTo>
                    <a:cubicBezTo>
                      <a:pt x="27518095" y="3279987"/>
                      <a:pt x="27506735" y="3283162"/>
                      <a:pt x="27507867" y="3291275"/>
                    </a:cubicBezTo>
                    <a:lnTo>
                      <a:pt x="27570871" y="3732389"/>
                    </a:lnTo>
                    <a:lnTo>
                      <a:pt x="27638252" y="4540885"/>
                    </a:lnTo>
                    <a:cubicBezTo>
                      <a:pt x="27639062" y="4550707"/>
                      <a:pt x="27635722" y="4560419"/>
                      <a:pt x="27629050" y="4567670"/>
                    </a:cubicBezTo>
                    <a:cubicBezTo>
                      <a:pt x="27622374" y="4574920"/>
                      <a:pt x="27612970" y="4579049"/>
                      <a:pt x="27603117" y="4579055"/>
                    </a:cubicBezTo>
                    <a:lnTo>
                      <a:pt x="27549281" y="4579055"/>
                    </a:lnTo>
                    <a:cubicBezTo>
                      <a:pt x="27480299" y="4579064"/>
                      <a:pt x="27421422" y="4529200"/>
                      <a:pt x="27410074" y="4461157"/>
                    </a:cubicBezTo>
                    <a:lnTo>
                      <a:pt x="27295706" y="3774158"/>
                    </a:lnTo>
                    <a:cubicBezTo>
                      <a:pt x="27294363" y="3766255"/>
                      <a:pt x="27283074" y="3766255"/>
                      <a:pt x="27281735" y="3774158"/>
                    </a:cubicBezTo>
                    <a:lnTo>
                      <a:pt x="27167292" y="4461157"/>
                    </a:lnTo>
                    <a:cubicBezTo>
                      <a:pt x="27155941" y="4529225"/>
                      <a:pt x="27097023" y="4579098"/>
                      <a:pt x="27028017" y="4579055"/>
                    </a:cubicBezTo>
                    <a:lnTo>
                      <a:pt x="26974181" y="4579055"/>
                    </a:lnTo>
                    <a:cubicBezTo>
                      <a:pt x="26964328" y="4579049"/>
                      <a:pt x="26954924" y="4574920"/>
                      <a:pt x="26948248" y="4567670"/>
                    </a:cubicBezTo>
                    <a:cubicBezTo>
                      <a:pt x="26941576" y="4560419"/>
                      <a:pt x="26938236" y="4550707"/>
                      <a:pt x="26939046" y="4540885"/>
                    </a:cubicBezTo>
                    <a:lnTo>
                      <a:pt x="27006427" y="3732389"/>
                    </a:lnTo>
                    <a:lnTo>
                      <a:pt x="27069431" y="3291275"/>
                    </a:lnTo>
                    <a:close/>
                    <a:moveTo>
                      <a:pt x="618649" y="4642555"/>
                    </a:moveTo>
                    <a:cubicBezTo>
                      <a:pt x="562511" y="4642555"/>
                      <a:pt x="508673" y="4664856"/>
                      <a:pt x="468978" y="4704551"/>
                    </a:cubicBezTo>
                    <a:cubicBezTo>
                      <a:pt x="429283" y="4744246"/>
                      <a:pt x="406982" y="4798085"/>
                      <a:pt x="406982" y="4854222"/>
                    </a:cubicBezTo>
                    <a:lnTo>
                      <a:pt x="406982" y="4924778"/>
                    </a:lnTo>
                    <a:cubicBezTo>
                      <a:pt x="407503" y="5041309"/>
                      <a:pt x="502117" y="5135500"/>
                      <a:pt x="618649" y="5135500"/>
                    </a:cubicBezTo>
                    <a:cubicBezTo>
                      <a:pt x="735181" y="5135500"/>
                      <a:pt x="829794" y="5041309"/>
                      <a:pt x="830316" y="4924778"/>
                    </a:cubicBezTo>
                    <a:lnTo>
                      <a:pt x="830316" y="4854222"/>
                    </a:lnTo>
                    <a:cubicBezTo>
                      <a:pt x="830316" y="4798085"/>
                      <a:pt x="808015" y="4744246"/>
                      <a:pt x="768320" y="4704551"/>
                    </a:cubicBezTo>
                    <a:cubicBezTo>
                      <a:pt x="728625" y="4664856"/>
                      <a:pt x="674787" y="4642555"/>
                      <a:pt x="618649" y="4642555"/>
                    </a:cubicBezTo>
                    <a:close/>
                    <a:moveTo>
                      <a:pt x="399433" y="5612553"/>
                    </a:moveTo>
                    <a:cubicBezTo>
                      <a:pt x="400632" y="5604439"/>
                      <a:pt x="389202" y="5601264"/>
                      <a:pt x="386027" y="5608814"/>
                    </a:cubicBezTo>
                    <a:lnTo>
                      <a:pt x="232005" y="5968153"/>
                    </a:lnTo>
                    <a:cubicBezTo>
                      <a:pt x="209748" y="6020073"/>
                      <a:pt x="158672" y="6053717"/>
                      <a:pt x="102182" y="6053667"/>
                    </a:cubicBezTo>
                    <a:lnTo>
                      <a:pt x="37130" y="6053667"/>
                    </a:lnTo>
                    <a:cubicBezTo>
                      <a:pt x="25266" y="6053677"/>
                      <a:pt x="14190" y="6047723"/>
                      <a:pt x="7655" y="6037821"/>
                    </a:cubicBezTo>
                    <a:cubicBezTo>
                      <a:pt x="1120" y="6027918"/>
                      <a:pt x="0" y="6015394"/>
                      <a:pt x="4675" y="6004489"/>
                    </a:cubicBezTo>
                    <a:lnTo>
                      <a:pt x="195316" y="5559778"/>
                    </a:lnTo>
                    <a:lnTo>
                      <a:pt x="265448" y="5384377"/>
                    </a:lnTo>
                    <a:cubicBezTo>
                      <a:pt x="308318" y="5277239"/>
                      <a:pt x="412094" y="5206992"/>
                      <a:pt x="527491" y="5207000"/>
                    </a:cubicBezTo>
                    <a:lnTo>
                      <a:pt x="709807" y="5207000"/>
                    </a:lnTo>
                    <a:cubicBezTo>
                      <a:pt x="825204" y="5206992"/>
                      <a:pt x="928980" y="5277239"/>
                      <a:pt x="971850" y="5384377"/>
                    </a:cubicBezTo>
                    <a:lnTo>
                      <a:pt x="1041982" y="5559778"/>
                    </a:lnTo>
                    <a:lnTo>
                      <a:pt x="1232553" y="6004489"/>
                    </a:lnTo>
                    <a:cubicBezTo>
                      <a:pt x="1237228" y="6015394"/>
                      <a:pt x="1236108" y="6027918"/>
                      <a:pt x="1229572" y="6037821"/>
                    </a:cubicBezTo>
                    <a:cubicBezTo>
                      <a:pt x="1223037" y="6047723"/>
                      <a:pt x="1211962" y="6053677"/>
                      <a:pt x="1200097" y="6053667"/>
                    </a:cubicBezTo>
                    <a:lnTo>
                      <a:pt x="1135045" y="6053667"/>
                    </a:lnTo>
                    <a:cubicBezTo>
                      <a:pt x="1078607" y="6053660"/>
                      <a:pt x="1027601" y="6020026"/>
                      <a:pt x="1005364" y="5968153"/>
                    </a:cubicBezTo>
                    <a:lnTo>
                      <a:pt x="851341" y="5608814"/>
                    </a:lnTo>
                    <a:cubicBezTo>
                      <a:pt x="848096" y="5601264"/>
                      <a:pt x="836736" y="5604439"/>
                      <a:pt x="837865" y="5612553"/>
                    </a:cubicBezTo>
                    <a:lnTo>
                      <a:pt x="900871" y="6053667"/>
                    </a:lnTo>
                    <a:lnTo>
                      <a:pt x="968252" y="6862163"/>
                    </a:lnTo>
                    <a:cubicBezTo>
                      <a:pt x="969060" y="6871984"/>
                      <a:pt x="965723" y="6881697"/>
                      <a:pt x="959048" y="6888948"/>
                    </a:cubicBezTo>
                    <a:cubicBezTo>
                      <a:pt x="952374" y="6896198"/>
                      <a:pt x="942970" y="6900327"/>
                      <a:pt x="933115" y="6900333"/>
                    </a:cubicBezTo>
                    <a:lnTo>
                      <a:pt x="879281" y="6900333"/>
                    </a:lnTo>
                    <a:cubicBezTo>
                      <a:pt x="810300" y="6900342"/>
                      <a:pt x="751423" y="6850476"/>
                      <a:pt x="740075" y="6782435"/>
                    </a:cubicBezTo>
                    <a:lnTo>
                      <a:pt x="625705" y="6095436"/>
                    </a:lnTo>
                    <a:cubicBezTo>
                      <a:pt x="624364" y="6087533"/>
                      <a:pt x="613075" y="6087533"/>
                      <a:pt x="611735" y="6095436"/>
                    </a:cubicBezTo>
                    <a:lnTo>
                      <a:pt x="497293" y="6782435"/>
                    </a:lnTo>
                    <a:cubicBezTo>
                      <a:pt x="485941" y="6850503"/>
                      <a:pt x="427025" y="6900376"/>
                      <a:pt x="358017" y="6900333"/>
                    </a:cubicBezTo>
                    <a:lnTo>
                      <a:pt x="304183" y="6900333"/>
                    </a:lnTo>
                    <a:cubicBezTo>
                      <a:pt x="294328" y="6900327"/>
                      <a:pt x="284924" y="6896198"/>
                      <a:pt x="278250" y="6888948"/>
                    </a:cubicBezTo>
                    <a:cubicBezTo>
                      <a:pt x="271575" y="6881697"/>
                      <a:pt x="268238" y="6871984"/>
                      <a:pt x="269046" y="6862163"/>
                    </a:cubicBezTo>
                    <a:lnTo>
                      <a:pt x="336427" y="6053667"/>
                    </a:lnTo>
                    <a:lnTo>
                      <a:pt x="399433" y="5612553"/>
                    </a:lnTo>
                    <a:close/>
                    <a:moveTo>
                      <a:pt x="1952149" y="4642555"/>
                    </a:moveTo>
                    <a:cubicBezTo>
                      <a:pt x="1896012" y="4642555"/>
                      <a:pt x="1842173" y="4664856"/>
                      <a:pt x="1802478" y="4704551"/>
                    </a:cubicBezTo>
                    <a:cubicBezTo>
                      <a:pt x="1762783" y="4744246"/>
                      <a:pt x="1740482" y="4798085"/>
                      <a:pt x="1740482" y="4854222"/>
                    </a:cubicBezTo>
                    <a:lnTo>
                      <a:pt x="1740482" y="4924778"/>
                    </a:lnTo>
                    <a:cubicBezTo>
                      <a:pt x="1741003" y="5041309"/>
                      <a:pt x="1835617" y="5135500"/>
                      <a:pt x="1952149" y="5135500"/>
                    </a:cubicBezTo>
                    <a:cubicBezTo>
                      <a:pt x="2068681" y="5135500"/>
                      <a:pt x="2163295" y="5041309"/>
                      <a:pt x="2163816" y="4924778"/>
                    </a:cubicBezTo>
                    <a:lnTo>
                      <a:pt x="2163816" y="4854222"/>
                    </a:lnTo>
                    <a:cubicBezTo>
                      <a:pt x="2163816" y="4798085"/>
                      <a:pt x="2141515" y="4744246"/>
                      <a:pt x="2101820" y="4704551"/>
                    </a:cubicBezTo>
                    <a:cubicBezTo>
                      <a:pt x="2062125" y="4664856"/>
                      <a:pt x="2008286" y="4642555"/>
                      <a:pt x="1952149" y="4642555"/>
                    </a:cubicBezTo>
                    <a:close/>
                    <a:moveTo>
                      <a:pt x="1732933" y="5612553"/>
                    </a:moveTo>
                    <a:cubicBezTo>
                      <a:pt x="1734132" y="5604439"/>
                      <a:pt x="1722702" y="5601264"/>
                      <a:pt x="1719527" y="5608814"/>
                    </a:cubicBezTo>
                    <a:lnTo>
                      <a:pt x="1565505" y="5968153"/>
                    </a:lnTo>
                    <a:cubicBezTo>
                      <a:pt x="1543248" y="6020073"/>
                      <a:pt x="1492172" y="6053717"/>
                      <a:pt x="1435682" y="6053667"/>
                    </a:cubicBezTo>
                    <a:lnTo>
                      <a:pt x="1370630" y="6053667"/>
                    </a:lnTo>
                    <a:cubicBezTo>
                      <a:pt x="1358766" y="6053677"/>
                      <a:pt x="1347690" y="6047723"/>
                      <a:pt x="1341155" y="6037821"/>
                    </a:cubicBezTo>
                    <a:cubicBezTo>
                      <a:pt x="1334620" y="6027918"/>
                      <a:pt x="1333500" y="6015394"/>
                      <a:pt x="1338175" y="6004489"/>
                    </a:cubicBezTo>
                    <a:lnTo>
                      <a:pt x="1528816" y="5559778"/>
                    </a:lnTo>
                    <a:lnTo>
                      <a:pt x="1598948" y="5384377"/>
                    </a:lnTo>
                    <a:cubicBezTo>
                      <a:pt x="1641818" y="5277239"/>
                      <a:pt x="1745594" y="5206992"/>
                      <a:pt x="1860991" y="5207000"/>
                    </a:cubicBezTo>
                    <a:lnTo>
                      <a:pt x="2043307" y="5207000"/>
                    </a:lnTo>
                    <a:cubicBezTo>
                      <a:pt x="2158704" y="5206992"/>
                      <a:pt x="2262480" y="5277239"/>
                      <a:pt x="2305350" y="5384377"/>
                    </a:cubicBezTo>
                    <a:lnTo>
                      <a:pt x="2375482" y="5559778"/>
                    </a:lnTo>
                    <a:lnTo>
                      <a:pt x="2566053" y="6004489"/>
                    </a:lnTo>
                    <a:cubicBezTo>
                      <a:pt x="2570727" y="6015394"/>
                      <a:pt x="2569607" y="6027918"/>
                      <a:pt x="2563072" y="6037821"/>
                    </a:cubicBezTo>
                    <a:cubicBezTo>
                      <a:pt x="2556537" y="6047723"/>
                      <a:pt x="2545462" y="6053677"/>
                      <a:pt x="2533597" y="6053667"/>
                    </a:cubicBezTo>
                    <a:lnTo>
                      <a:pt x="2468545" y="6053667"/>
                    </a:lnTo>
                    <a:cubicBezTo>
                      <a:pt x="2412107" y="6053660"/>
                      <a:pt x="2361101" y="6020026"/>
                      <a:pt x="2338864" y="5968153"/>
                    </a:cubicBezTo>
                    <a:lnTo>
                      <a:pt x="2184841" y="5608814"/>
                    </a:lnTo>
                    <a:cubicBezTo>
                      <a:pt x="2181596" y="5601264"/>
                      <a:pt x="2170236" y="5604439"/>
                      <a:pt x="2171365" y="5612553"/>
                    </a:cubicBezTo>
                    <a:lnTo>
                      <a:pt x="2234371" y="6053667"/>
                    </a:lnTo>
                    <a:lnTo>
                      <a:pt x="2301752" y="6862163"/>
                    </a:lnTo>
                    <a:cubicBezTo>
                      <a:pt x="2302560" y="6871984"/>
                      <a:pt x="2299223" y="6881697"/>
                      <a:pt x="2292548" y="6888948"/>
                    </a:cubicBezTo>
                    <a:cubicBezTo>
                      <a:pt x="2285874" y="6896198"/>
                      <a:pt x="2276470" y="6900327"/>
                      <a:pt x="2266615" y="6900333"/>
                    </a:cubicBezTo>
                    <a:lnTo>
                      <a:pt x="2212781" y="6900333"/>
                    </a:lnTo>
                    <a:cubicBezTo>
                      <a:pt x="2143800" y="6900342"/>
                      <a:pt x="2084923" y="6850476"/>
                      <a:pt x="2073575" y="6782435"/>
                    </a:cubicBezTo>
                    <a:lnTo>
                      <a:pt x="1959205" y="6095436"/>
                    </a:lnTo>
                    <a:cubicBezTo>
                      <a:pt x="1957864" y="6087533"/>
                      <a:pt x="1946575" y="6087533"/>
                      <a:pt x="1945234" y="6095436"/>
                    </a:cubicBezTo>
                    <a:lnTo>
                      <a:pt x="1830793" y="6782435"/>
                    </a:lnTo>
                    <a:cubicBezTo>
                      <a:pt x="1819442" y="6850503"/>
                      <a:pt x="1760525" y="6900376"/>
                      <a:pt x="1691517" y="6900333"/>
                    </a:cubicBezTo>
                    <a:lnTo>
                      <a:pt x="1637683" y="6900333"/>
                    </a:lnTo>
                    <a:cubicBezTo>
                      <a:pt x="1627828" y="6900327"/>
                      <a:pt x="1618424" y="6896198"/>
                      <a:pt x="1611750" y="6888948"/>
                    </a:cubicBezTo>
                    <a:cubicBezTo>
                      <a:pt x="1605075" y="6881697"/>
                      <a:pt x="1601738" y="6871984"/>
                      <a:pt x="1602546" y="6862163"/>
                    </a:cubicBezTo>
                    <a:lnTo>
                      <a:pt x="1669927" y="6053667"/>
                    </a:lnTo>
                    <a:lnTo>
                      <a:pt x="1732933" y="5612553"/>
                    </a:lnTo>
                    <a:close/>
                    <a:moveTo>
                      <a:pt x="3285649" y="4642555"/>
                    </a:moveTo>
                    <a:cubicBezTo>
                      <a:pt x="3229512" y="4642555"/>
                      <a:pt x="3175673" y="4664856"/>
                      <a:pt x="3135978" y="4704551"/>
                    </a:cubicBezTo>
                    <a:cubicBezTo>
                      <a:pt x="3096283" y="4744246"/>
                      <a:pt x="3073982" y="4798085"/>
                      <a:pt x="3073982" y="4854222"/>
                    </a:cubicBezTo>
                    <a:lnTo>
                      <a:pt x="3073982" y="4924778"/>
                    </a:lnTo>
                    <a:cubicBezTo>
                      <a:pt x="3074503" y="5041309"/>
                      <a:pt x="3169117" y="5135500"/>
                      <a:pt x="3285649" y="5135500"/>
                    </a:cubicBezTo>
                    <a:cubicBezTo>
                      <a:pt x="3402181" y="5135500"/>
                      <a:pt x="3496794" y="5041309"/>
                      <a:pt x="3497316" y="4924778"/>
                    </a:cubicBezTo>
                    <a:lnTo>
                      <a:pt x="3497316" y="4854222"/>
                    </a:lnTo>
                    <a:cubicBezTo>
                      <a:pt x="3497316" y="4798085"/>
                      <a:pt x="3475015" y="4744246"/>
                      <a:pt x="3435320" y="4704551"/>
                    </a:cubicBezTo>
                    <a:cubicBezTo>
                      <a:pt x="3395625" y="4664856"/>
                      <a:pt x="3341787" y="4642555"/>
                      <a:pt x="3285649" y="4642555"/>
                    </a:cubicBezTo>
                    <a:close/>
                    <a:moveTo>
                      <a:pt x="3066433" y="5612553"/>
                    </a:moveTo>
                    <a:cubicBezTo>
                      <a:pt x="3067632" y="5604439"/>
                      <a:pt x="3056202" y="5601264"/>
                      <a:pt x="3053027" y="5608814"/>
                    </a:cubicBezTo>
                    <a:lnTo>
                      <a:pt x="2899005" y="5968153"/>
                    </a:lnTo>
                    <a:cubicBezTo>
                      <a:pt x="2876748" y="6020073"/>
                      <a:pt x="2825672" y="6053717"/>
                      <a:pt x="2769182" y="6053667"/>
                    </a:cubicBezTo>
                    <a:lnTo>
                      <a:pt x="2704130" y="6053667"/>
                    </a:lnTo>
                    <a:cubicBezTo>
                      <a:pt x="2692266" y="6053677"/>
                      <a:pt x="2681190" y="6047723"/>
                      <a:pt x="2674655" y="6037821"/>
                    </a:cubicBezTo>
                    <a:cubicBezTo>
                      <a:pt x="2668120" y="6027918"/>
                      <a:pt x="2667000" y="6015394"/>
                      <a:pt x="2671675" y="6004489"/>
                    </a:cubicBezTo>
                    <a:lnTo>
                      <a:pt x="2862316" y="5559778"/>
                    </a:lnTo>
                    <a:lnTo>
                      <a:pt x="2932448" y="5384377"/>
                    </a:lnTo>
                    <a:cubicBezTo>
                      <a:pt x="2975318" y="5277239"/>
                      <a:pt x="3079094" y="5206992"/>
                      <a:pt x="3194491" y="5207000"/>
                    </a:cubicBezTo>
                    <a:lnTo>
                      <a:pt x="3376807" y="5207000"/>
                    </a:lnTo>
                    <a:cubicBezTo>
                      <a:pt x="3492203" y="5206992"/>
                      <a:pt x="3595980" y="5277238"/>
                      <a:pt x="3638850" y="5384377"/>
                    </a:cubicBezTo>
                    <a:lnTo>
                      <a:pt x="3708982" y="5559778"/>
                    </a:lnTo>
                    <a:lnTo>
                      <a:pt x="3899553" y="6004489"/>
                    </a:lnTo>
                    <a:cubicBezTo>
                      <a:pt x="3904228" y="6015394"/>
                      <a:pt x="3903108" y="6027918"/>
                      <a:pt x="3896572" y="6037821"/>
                    </a:cubicBezTo>
                    <a:cubicBezTo>
                      <a:pt x="3890037" y="6047723"/>
                      <a:pt x="3878962" y="6053677"/>
                      <a:pt x="3867097" y="6053667"/>
                    </a:cubicBezTo>
                    <a:lnTo>
                      <a:pt x="3802045" y="6053667"/>
                    </a:lnTo>
                    <a:cubicBezTo>
                      <a:pt x="3745607" y="6053660"/>
                      <a:pt x="3694601" y="6020026"/>
                      <a:pt x="3672364" y="5968153"/>
                    </a:cubicBezTo>
                    <a:lnTo>
                      <a:pt x="3518341" y="5608814"/>
                    </a:lnTo>
                    <a:cubicBezTo>
                      <a:pt x="3515096" y="5601264"/>
                      <a:pt x="3503736" y="5604439"/>
                      <a:pt x="3504865" y="5612553"/>
                    </a:cubicBezTo>
                    <a:lnTo>
                      <a:pt x="3567871" y="6053667"/>
                    </a:lnTo>
                    <a:lnTo>
                      <a:pt x="3635252" y="6862163"/>
                    </a:lnTo>
                    <a:cubicBezTo>
                      <a:pt x="3636060" y="6871984"/>
                      <a:pt x="3632722" y="6881697"/>
                      <a:pt x="3626048" y="6888948"/>
                    </a:cubicBezTo>
                    <a:cubicBezTo>
                      <a:pt x="3619374" y="6896198"/>
                      <a:pt x="3609970" y="6900327"/>
                      <a:pt x="3600115" y="6900333"/>
                    </a:cubicBezTo>
                    <a:lnTo>
                      <a:pt x="3546281" y="6900333"/>
                    </a:lnTo>
                    <a:cubicBezTo>
                      <a:pt x="3477300" y="6900342"/>
                      <a:pt x="3418423" y="6850476"/>
                      <a:pt x="3407075" y="6782435"/>
                    </a:cubicBezTo>
                    <a:lnTo>
                      <a:pt x="3292704" y="6095436"/>
                    </a:lnTo>
                    <a:cubicBezTo>
                      <a:pt x="3291364" y="6087533"/>
                      <a:pt x="3280075" y="6087533"/>
                      <a:pt x="3278735" y="6095436"/>
                    </a:cubicBezTo>
                    <a:lnTo>
                      <a:pt x="3164293" y="6782435"/>
                    </a:lnTo>
                    <a:cubicBezTo>
                      <a:pt x="3152942" y="6850503"/>
                      <a:pt x="3094025" y="6900376"/>
                      <a:pt x="3025017" y="6900333"/>
                    </a:cubicBezTo>
                    <a:lnTo>
                      <a:pt x="2971183" y="6900333"/>
                    </a:lnTo>
                    <a:cubicBezTo>
                      <a:pt x="2961328" y="6900327"/>
                      <a:pt x="2951924" y="6896198"/>
                      <a:pt x="2945250" y="6888948"/>
                    </a:cubicBezTo>
                    <a:cubicBezTo>
                      <a:pt x="2938575" y="6881697"/>
                      <a:pt x="2935238" y="6871984"/>
                      <a:pt x="2936046" y="6862163"/>
                    </a:cubicBezTo>
                    <a:lnTo>
                      <a:pt x="3003427" y="6053667"/>
                    </a:lnTo>
                    <a:lnTo>
                      <a:pt x="3066433" y="5612553"/>
                    </a:lnTo>
                    <a:close/>
                    <a:moveTo>
                      <a:pt x="4619149" y="4642555"/>
                    </a:moveTo>
                    <a:cubicBezTo>
                      <a:pt x="4563011" y="4642555"/>
                      <a:pt x="4509173" y="4664856"/>
                      <a:pt x="4469478" y="4704551"/>
                    </a:cubicBezTo>
                    <a:cubicBezTo>
                      <a:pt x="4429783" y="4744246"/>
                      <a:pt x="4407482" y="4798085"/>
                      <a:pt x="4407482" y="4854222"/>
                    </a:cubicBezTo>
                    <a:lnTo>
                      <a:pt x="4407482" y="4924778"/>
                    </a:lnTo>
                    <a:cubicBezTo>
                      <a:pt x="4408004" y="5041309"/>
                      <a:pt x="4502617" y="5135500"/>
                      <a:pt x="4619149" y="5135500"/>
                    </a:cubicBezTo>
                    <a:cubicBezTo>
                      <a:pt x="4735681" y="5135500"/>
                      <a:pt x="4830294" y="5041309"/>
                      <a:pt x="4830816" y="4924778"/>
                    </a:cubicBezTo>
                    <a:lnTo>
                      <a:pt x="4830816" y="4854222"/>
                    </a:lnTo>
                    <a:cubicBezTo>
                      <a:pt x="4830816" y="4798085"/>
                      <a:pt x="4808515" y="4744246"/>
                      <a:pt x="4768820" y="4704551"/>
                    </a:cubicBezTo>
                    <a:cubicBezTo>
                      <a:pt x="4729125" y="4664856"/>
                      <a:pt x="4675287" y="4642555"/>
                      <a:pt x="4619149" y="4642555"/>
                    </a:cubicBezTo>
                    <a:close/>
                    <a:moveTo>
                      <a:pt x="4399933" y="5612553"/>
                    </a:moveTo>
                    <a:cubicBezTo>
                      <a:pt x="4401132" y="5604439"/>
                      <a:pt x="4389702" y="5601264"/>
                      <a:pt x="4386527" y="5608814"/>
                    </a:cubicBezTo>
                    <a:lnTo>
                      <a:pt x="4232504" y="5968153"/>
                    </a:lnTo>
                    <a:cubicBezTo>
                      <a:pt x="4210248" y="6020073"/>
                      <a:pt x="4159172" y="6053717"/>
                      <a:pt x="4102682" y="6053667"/>
                    </a:cubicBezTo>
                    <a:lnTo>
                      <a:pt x="4037630" y="6053667"/>
                    </a:lnTo>
                    <a:cubicBezTo>
                      <a:pt x="4025766" y="6053677"/>
                      <a:pt x="4014691" y="6047723"/>
                      <a:pt x="4008155" y="6037821"/>
                    </a:cubicBezTo>
                    <a:cubicBezTo>
                      <a:pt x="4001620" y="6027918"/>
                      <a:pt x="4000500" y="6015394"/>
                      <a:pt x="4005174" y="6004489"/>
                    </a:cubicBezTo>
                    <a:lnTo>
                      <a:pt x="4195816" y="5559778"/>
                    </a:lnTo>
                    <a:lnTo>
                      <a:pt x="4265948" y="5384377"/>
                    </a:lnTo>
                    <a:cubicBezTo>
                      <a:pt x="4308818" y="5277239"/>
                      <a:pt x="4412595" y="5206992"/>
                      <a:pt x="4527991" y="5207000"/>
                    </a:cubicBezTo>
                    <a:lnTo>
                      <a:pt x="4710307" y="5207000"/>
                    </a:lnTo>
                    <a:cubicBezTo>
                      <a:pt x="4825703" y="5206992"/>
                      <a:pt x="4929480" y="5277238"/>
                      <a:pt x="4972350" y="5384377"/>
                    </a:cubicBezTo>
                    <a:lnTo>
                      <a:pt x="5042482" y="5559778"/>
                    </a:lnTo>
                    <a:lnTo>
                      <a:pt x="5233053" y="6004489"/>
                    </a:lnTo>
                    <a:cubicBezTo>
                      <a:pt x="5237728" y="6015394"/>
                      <a:pt x="5236608" y="6027918"/>
                      <a:pt x="5230072" y="6037821"/>
                    </a:cubicBezTo>
                    <a:cubicBezTo>
                      <a:pt x="5223537" y="6047723"/>
                      <a:pt x="5212462" y="6053677"/>
                      <a:pt x="5200597" y="6053667"/>
                    </a:cubicBezTo>
                    <a:lnTo>
                      <a:pt x="5135545" y="6053667"/>
                    </a:lnTo>
                    <a:cubicBezTo>
                      <a:pt x="5079107" y="6053660"/>
                      <a:pt x="5028101" y="6020026"/>
                      <a:pt x="5005864" y="5968153"/>
                    </a:cubicBezTo>
                    <a:lnTo>
                      <a:pt x="4851841" y="5608814"/>
                    </a:lnTo>
                    <a:cubicBezTo>
                      <a:pt x="4848596" y="5601264"/>
                      <a:pt x="4837236" y="5604439"/>
                      <a:pt x="4838365" y="5612553"/>
                    </a:cubicBezTo>
                    <a:lnTo>
                      <a:pt x="4901371" y="6053667"/>
                    </a:lnTo>
                    <a:lnTo>
                      <a:pt x="4968752" y="6862163"/>
                    </a:lnTo>
                    <a:cubicBezTo>
                      <a:pt x="4969560" y="6871984"/>
                      <a:pt x="4966222" y="6881697"/>
                      <a:pt x="4959548" y="6888948"/>
                    </a:cubicBezTo>
                    <a:cubicBezTo>
                      <a:pt x="4952874" y="6896198"/>
                      <a:pt x="4943470" y="6900327"/>
                      <a:pt x="4933615" y="6900333"/>
                    </a:cubicBezTo>
                    <a:lnTo>
                      <a:pt x="4879781" y="6900333"/>
                    </a:lnTo>
                    <a:cubicBezTo>
                      <a:pt x="4810800" y="6900342"/>
                      <a:pt x="4751923" y="6850476"/>
                      <a:pt x="4740575" y="6782435"/>
                    </a:cubicBezTo>
                    <a:lnTo>
                      <a:pt x="4626204" y="6095436"/>
                    </a:lnTo>
                    <a:cubicBezTo>
                      <a:pt x="4624864" y="6087533"/>
                      <a:pt x="4613575" y="6087533"/>
                      <a:pt x="4612235" y="6095436"/>
                    </a:cubicBezTo>
                    <a:lnTo>
                      <a:pt x="4497794" y="6782435"/>
                    </a:lnTo>
                    <a:cubicBezTo>
                      <a:pt x="4486442" y="6850503"/>
                      <a:pt x="4427525" y="6900376"/>
                      <a:pt x="4358517" y="6900333"/>
                    </a:cubicBezTo>
                    <a:lnTo>
                      <a:pt x="4304683" y="6900333"/>
                    </a:lnTo>
                    <a:cubicBezTo>
                      <a:pt x="4294828" y="6900327"/>
                      <a:pt x="4285424" y="6896198"/>
                      <a:pt x="4278750" y="6888948"/>
                    </a:cubicBezTo>
                    <a:cubicBezTo>
                      <a:pt x="4272076" y="6881697"/>
                      <a:pt x="4268738" y="6871984"/>
                      <a:pt x="4269546" y="6862163"/>
                    </a:cubicBezTo>
                    <a:lnTo>
                      <a:pt x="4336927" y="6053667"/>
                    </a:lnTo>
                    <a:lnTo>
                      <a:pt x="4399933" y="5612553"/>
                    </a:lnTo>
                    <a:close/>
                    <a:moveTo>
                      <a:pt x="5952649" y="4642555"/>
                    </a:moveTo>
                    <a:cubicBezTo>
                      <a:pt x="5896511" y="4642555"/>
                      <a:pt x="5842673" y="4664856"/>
                      <a:pt x="5802978" y="4704551"/>
                    </a:cubicBezTo>
                    <a:cubicBezTo>
                      <a:pt x="5763283" y="4744246"/>
                      <a:pt x="5740982" y="4798085"/>
                      <a:pt x="5740982" y="4854222"/>
                    </a:cubicBezTo>
                    <a:lnTo>
                      <a:pt x="5740982" y="4924778"/>
                    </a:lnTo>
                    <a:cubicBezTo>
                      <a:pt x="5741504" y="5041309"/>
                      <a:pt x="5836117" y="5135500"/>
                      <a:pt x="5952649" y="5135500"/>
                    </a:cubicBezTo>
                    <a:cubicBezTo>
                      <a:pt x="6069181" y="5135500"/>
                      <a:pt x="6163794" y="5041309"/>
                      <a:pt x="6164316" y="4924778"/>
                    </a:cubicBezTo>
                    <a:lnTo>
                      <a:pt x="6164316" y="4854222"/>
                    </a:lnTo>
                    <a:cubicBezTo>
                      <a:pt x="6164316" y="4798085"/>
                      <a:pt x="6142015" y="4744246"/>
                      <a:pt x="6102320" y="4704551"/>
                    </a:cubicBezTo>
                    <a:cubicBezTo>
                      <a:pt x="6062625" y="4664856"/>
                      <a:pt x="6008787" y="4642555"/>
                      <a:pt x="5952649" y="4642555"/>
                    </a:cubicBezTo>
                    <a:close/>
                    <a:moveTo>
                      <a:pt x="5733433" y="5612553"/>
                    </a:moveTo>
                    <a:cubicBezTo>
                      <a:pt x="5734632" y="5604439"/>
                      <a:pt x="5723202" y="5601264"/>
                      <a:pt x="5720027" y="5608814"/>
                    </a:cubicBezTo>
                    <a:lnTo>
                      <a:pt x="5566004" y="5968153"/>
                    </a:lnTo>
                    <a:cubicBezTo>
                      <a:pt x="5543748" y="6020073"/>
                      <a:pt x="5492672" y="6053717"/>
                      <a:pt x="5436182" y="6053667"/>
                    </a:cubicBezTo>
                    <a:lnTo>
                      <a:pt x="5371130" y="6053667"/>
                    </a:lnTo>
                    <a:cubicBezTo>
                      <a:pt x="5359266" y="6053677"/>
                      <a:pt x="5348191" y="6047723"/>
                      <a:pt x="5341655" y="6037821"/>
                    </a:cubicBezTo>
                    <a:cubicBezTo>
                      <a:pt x="5335120" y="6027918"/>
                      <a:pt x="5334000" y="6015394"/>
                      <a:pt x="5338674" y="6004489"/>
                    </a:cubicBezTo>
                    <a:lnTo>
                      <a:pt x="5529316" y="5559778"/>
                    </a:lnTo>
                    <a:lnTo>
                      <a:pt x="5599448" y="5384377"/>
                    </a:lnTo>
                    <a:cubicBezTo>
                      <a:pt x="5642318" y="5277239"/>
                      <a:pt x="5746095" y="5206992"/>
                      <a:pt x="5861491" y="5207000"/>
                    </a:cubicBezTo>
                    <a:lnTo>
                      <a:pt x="6043807" y="5207000"/>
                    </a:lnTo>
                    <a:cubicBezTo>
                      <a:pt x="6159203" y="5206992"/>
                      <a:pt x="6262980" y="5277238"/>
                      <a:pt x="6305850" y="5384377"/>
                    </a:cubicBezTo>
                    <a:lnTo>
                      <a:pt x="6375982" y="5559778"/>
                    </a:lnTo>
                    <a:lnTo>
                      <a:pt x="6566553" y="6004489"/>
                    </a:lnTo>
                    <a:cubicBezTo>
                      <a:pt x="6571228" y="6015394"/>
                      <a:pt x="6570107" y="6027918"/>
                      <a:pt x="6563572" y="6037821"/>
                    </a:cubicBezTo>
                    <a:cubicBezTo>
                      <a:pt x="6557037" y="6047723"/>
                      <a:pt x="6545962" y="6053677"/>
                      <a:pt x="6534097" y="6053667"/>
                    </a:cubicBezTo>
                    <a:lnTo>
                      <a:pt x="6469045" y="6053667"/>
                    </a:lnTo>
                    <a:cubicBezTo>
                      <a:pt x="6412607" y="6053660"/>
                      <a:pt x="6361601" y="6020026"/>
                      <a:pt x="6339364" y="5968153"/>
                    </a:cubicBezTo>
                    <a:lnTo>
                      <a:pt x="6185341" y="5608814"/>
                    </a:lnTo>
                    <a:cubicBezTo>
                      <a:pt x="6182096" y="5601264"/>
                      <a:pt x="6170736" y="5604439"/>
                      <a:pt x="6171865" y="5612553"/>
                    </a:cubicBezTo>
                    <a:lnTo>
                      <a:pt x="6234871" y="6053667"/>
                    </a:lnTo>
                    <a:lnTo>
                      <a:pt x="6302252" y="6862163"/>
                    </a:lnTo>
                    <a:cubicBezTo>
                      <a:pt x="6303060" y="6871984"/>
                      <a:pt x="6299722" y="6881697"/>
                      <a:pt x="6293048" y="6888948"/>
                    </a:cubicBezTo>
                    <a:cubicBezTo>
                      <a:pt x="6286374" y="6896198"/>
                      <a:pt x="6276970" y="6900327"/>
                      <a:pt x="6267115" y="6900333"/>
                    </a:cubicBezTo>
                    <a:lnTo>
                      <a:pt x="6213281" y="6900333"/>
                    </a:lnTo>
                    <a:cubicBezTo>
                      <a:pt x="6144300" y="6900342"/>
                      <a:pt x="6085423" y="6850476"/>
                      <a:pt x="6074075" y="6782435"/>
                    </a:cubicBezTo>
                    <a:lnTo>
                      <a:pt x="5959704" y="6095436"/>
                    </a:lnTo>
                    <a:cubicBezTo>
                      <a:pt x="5958364" y="6087533"/>
                      <a:pt x="5947075" y="6087533"/>
                      <a:pt x="5945735" y="6095436"/>
                    </a:cubicBezTo>
                    <a:lnTo>
                      <a:pt x="5831294" y="6782435"/>
                    </a:lnTo>
                    <a:cubicBezTo>
                      <a:pt x="5819942" y="6850503"/>
                      <a:pt x="5761025" y="6900376"/>
                      <a:pt x="5692017" y="6900333"/>
                    </a:cubicBezTo>
                    <a:lnTo>
                      <a:pt x="5638183" y="6900333"/>
                    </a:lnTo>
                    <a:cubicBezTo>
                      <a:pt x="5628328" y="6900327"/>
                      <a:pt x="5618924" y="6896198"/>
                      <a:pt x="5612250" y="6888948"/>
                    </a:cubicBezTo>
                    <a:cubicBezTo>
                      <a:pt x="5605576" y="6881697"/>
                      <a:pt x="5602238" y="6871984"/>
                      <a:pt x="5603046" y="6862163"/>
                    </a:cubicBezTo>
                    <a:lnTo>
                      <a:pt x="5670427" y="6053667"/>
                    </a:lnTo>
                    <a:lnTo>
                      <a:pt x="5733433" y="5612553"/>
                    </a:lnTo>
                    <a:close/>
                    <a:moveTo>
                      <a:pt x="7286149" y="4642555"/>
                    </a:moveTo>
                    <a:cubicBezTo>
                      <a:pt x="7230011" y="4642555"/>
                      <a:pt x="7176173" y="4664856"/>
                      <a:pt x="7136478" y="4704551"/>
                    </a:cubicBezTo>
                    <a:cubicBezTo>
                      <a:pt x="7096782" y="4744246"/>
                      <a:pt x="7074482" y="4798085"/>
                      <a:pt x="7074482" y="4854222"/>
                    </a:cubicBezTo>
                    <a:lnTo>
                      <a:pt x="7074482" y="4924778"/>
                    </a:lnTo>
                    <a:cubicBezTo>
                      <a:pt x="7075003" y="5041309"/>
                      <a:pt x="7169617" y="5135500"/>
                      <a:pt x="7286149" y="5135500"/>
                    </a:cubicBezTo>
                    <a:cubicBezTo>
                      <a:pt x="7402681" y="5135500"/>
                      <a:pt x="7497295" y="5041309"/>
                      <a:pt x="7497816" y="4924778"/>
                    </a:cubicBezTo>
                    <a:lnTo>
                      <a:pt x="7497816" y="4854222"/>
                    </a:lnTo>
                    <a:cubicBezTo>
                      <a:pt x="7497816" y="4798085"/>
                      <a:pt x="7475516" y="4744246"/>
                      <a:pt x="7435820" y="4704551"/>
                    </a:cubicBezTo>
                    <a:cubicBezTo>
                      <a:pt x="7396125" y="4664856"/>
                      <a:pt x="7342287" y="4642555"/>
                      <a:pt x="7286149" y="4642555"/>
                    </a:cubicBezTo>
                    <a:close/>
                    <a:moveTo>
                      <a:pt x="7066933" y="5612553"/>
                    </a:moveTo>
                    <a:cubicBezTo>
                      <a:pt x="7068132" y="5604439"/>
                      <a:pt x="7056703" y="5601264"/>
                      <a:pt x="7053528" y="5608814"/>
                    </a:cubicBezTo>
                    <a:lnTo>
                      <a:pt x="6899504" y="5968153"/>
                    </a:lnTo>
                    <a:cubicBezTo>
                      <a:pt x="6877248" y="6020073"/>
                      <a:pt x="6826172" y="6053717"/>
                      <a:pt x="6769682" y="6053667"/>
                    </a:cubicBezTo>
                    <a:lnTo>
                      <a:pt x="6704630" y="6053667"/>
                    </a:lnTo>
                    <a:cubicBezTo>
                      <a:pt x="6692766" y="6053677"/>
                      <a:pt x="6681691" y="6047723"/>
                      <a:pt x="6675155" y="6037821"/>
                    </a:cubicBezTo>
                    <a:cubicBezTo>
                      <a:pt x="6668620" y="6027918"/>
                      <a:pt x="6667500" y="6015394"/>
                      <a:pt x="6672175" y="6004489"/>
                    </a:cubicBezTo>
                    <a:lnTo>
                      <a:pt x="6862816" y="5559778"/>
                    </a:lnTo>
                    <a:lnTo>
                      <a:pt x="6932948" y="5384377"/>
                    </a:lnTo>
                    <a:cubicBezTo>
                      <a:pt x="6975818" y="5277239"/>
                      <a:pt x="7079594" y="5206993"/>
                      <a:pt x="7194991" y="5207000"/>
                    </a:cubicBezTo>
                    <a:lnTo>
                      <a:pt x="7377307" y="5207000"/>
                    </a:lnTo>
                    <a:cubicBezTo>
                      <a:pt x="7492704" y="5206993"/>
                      <a:pt x="7596480" y="5277239"/>
                      <a:pt x="7639350" y="5384377"/>
                    </a:cubicBezTo>
                    <a:lnTo>
                      <a:pt x="7709482" y="5559778"/>
                    </a:lnTo>
                    <a:lnTo>
                      <a:pt x="7900053" y="6004489"/>
                    </a:lnTo>
                    <a:cubicBezTo>
                      <a:pt x="7904728" y="6015394"/>
                      <a:pt x="7903607" y="6027918"/>
                      <a:pt x="7897072" y="6037821"/>
                    </a:cubicBezTo>
                    <a:cubicBezTo>
                      <a:pt x="7890537" y="6047723"/>
                      <a:pt x="7879462" y="6053677"/>
                      <a:pt x="7867597" y="6053667"/>
                    </a:cubicBezTo>
                    <a:lnTo>
                      <a:pt x="7802545" y="6053667"/>
                    </a:lnTo>
                    <a:cubicBezTo>
                      <a:pt x="7746107" y="6053660"/>
                      <a:pt x="7695101" y="6020026"/>
                      <a:pt x="7672864" y="5968153"/>
                    </a:cubicBezTo>
                    <a:lnTo>
                      <a:pt x="7518841" y="5608814"/>
                    </a:lnTo>
                    <a:cubicBezTo>
                      <a:pt x="7515595" y="5601264"/>
                      <a:pt x="7504236" y="5604439"/>
                      <a:pt x="7505365" y="5612553"/>
                    </a:cubicBezTo>
                    <a:lnTo>
                      <a:pt x="7568371" y="6053667"/>
                    </a:lnTo>
                    <a:lnTo>
                      <a:pt x="7635752" y="6862163"/>
                    </a:lnTo>
                    <a:cubicBezTo>
                      <a:pt x="7636560" y="6871984"/>
                      <a:pt x="7633222" y="6881697"/>
                      <a:pt x="7626548" y="6888948"/>
                    </a:cubicBezTo>
                    <a:cubicBezTo>
                      <a:pt x="7619874" y="6896198"/>
                      <a:pt x="7610470" y="6900327"/>
                      <a:pt x="7600615" y="6900333"/>
                    </a:cubicBezTo>
                    <a:lnTo>
                      <a:pt x="7546781" y="6900333"/>
                    </a:lnTo>
                    <a:cubicBezTo>
                      <a:pt x="7477799" y="6900342"/>
                      <a:pt x="7418922" y="6850477"/>
                      <a:pt x="7407575" y="6782435"/>
                    </a:cubicBezTo>
                    <a:lnTo>
                      <a:pt x="7293204" y="6095436"/>
                    </a:lnTo>
                    <a:cubicBezTo>
                      <a:pt x="7291864" y="6087533"/>
                      <a:pt x="7280575" y="6087533"/>
                      <a:pt x="7279235" y="6095436"/>
                    </a:cubicBezTo>
                    <a:lnTo>
                      <a:pt x="7164794" y="6782435"/>
                    </a:lnTo>
                    <a:cubicBezTo>
                      <a:pt x="7153442" y="6850503"/>
                      <a:pt x="7094525" y="6900376"/>
                      <a:pt x="7025517" y="6900333"/>
                    </a:cubicBezTo>
                    <a:lnTo>
                      <a:pt x="6971683" y="6900333"/>
                    </a:lnTo>
                    <a:cubicBezTo>
                      <a:pt x="6961828" y="6900327"/>
                      <a:pt x="6952424" y="6896198"/>
                      <a:pt x="6945750" y="6888948"/>
                    </a:cubicBezTo>
                    <a:cubicBezTo>
                      <a:pt x="6939076" y="6881697"/>
                      <a:pt x="6935738" y="6871984"/>
                      <a:pt x="6936546" y="6862163"/>
                    </a:cubicBezTo>
                    <a:lnTo>
                      <a:pt x="7003927" y="6053667"/>
                    </a:lnTo>
                    <a:lnTo>
                      <a:pt x="7066933" y="5612553"/>
                    </a:lnTo>
                    <a:close/>
                    <a:moveTo>
                      <a:pt x="8619649" y="4642555"/>
                    </a:moveTo>
                    <a:cubicBezTo>
                      <a:pt x="8563511" y="4642555"/>
                      <a:pt x="8509673" y="4664856"/>
                      <a:pt x="8469978" y="4704551"/>
                    </a:cubicBezTo>
                    <a:cubicBezTo>
                      <a:pt x="8430282" y="4744246"/>
                      <a:pt x="8407982" y="4798085"/>
                      <a:pt x="8407982" y="4854222"/>
                    </a:cubicBezTo>
                    <a:lnTo>
                      <a:pt x="8407982" y="4924778"/>
                    </a:lnTo>
                    <a:cubicBezTo>
                      <a:pt x="8408503" y="5041309"/>
                      <a:pt x="8503117" y="5135500"/>
                      <a:pt x="8619649" y="5135500"/>
                    </a:cubicBezTo>
                    <a:cubicBezTo>
                      <a:pt x="8736181" y="5135500"/>
                      <a:pt x="8830795" y="5041309"/>
                      <a:pt x="8831316" y="4924778"/>
                    </a:cubicBezTo>
                    <a:lnTo>
                      <a:pt x="8831316" y="4854222"/>
                    </a:lnTo>
                    <a:cubicBezTo>
                      <a:pt x="8831316" y="4798085"/>
                      <a:pt x="8809016" y="4744246"/>
                      <a:pt x="8769320" y="4704551"/>
                    </a:cubicBezTo>
                    <a:cubicBezTo>
                      <a:pt x="8729625" y="4664856"/>
                      <a:pt x="8675787" y="4642555"/>
                      <a:pt x="8619649" y="4642555"/>
                    </a:cubicBezTo>
                    <a:close/>
                    <a:moveTo>
                      <a:pt x="8400433" y="5612553"/>
                    </a:moveTo>
                    <a:cubicBezTo>
                      <a:pt x="8401632" y="5604439"/>
                      <a:pt x="8390203" y="5601264"/>
                      <a:pt x="8387028" y="5608814"/>
                    </a:cubicBezTo>
                    <a:lnTo>
                      <a:pt x="8233004" y="5968153"/>
                    </a:lnTo>
                    <a:cubicBezTo>
                      <a:pt x="8210748" y="6020073"/>
                      <a:pt x="8159672" y="6053717"/>
                      <a:pt x="8103182" y="6053667"/>
                    </a:cubicBezTo>
                    <a:lnTo>
                      <a:pt x="8038130" y="6053667"/>
                    </a:lnTo>
                    <a:cubicBezTo>
                      <a:pt x="8026266" y="6053677"/>
                      <a:pt x="8015191" y="6047723"/>
                      <a:pt x="8008655" y="6037821"/>
                    </a:cubicBezTo>
                    <a:cubicBezTo>
                      <a:pt x="8002120" y="6027918"/>
                      <a:pt x="8001000" y="6015394"/>
                      <a:pt x="8005675" y="6004489"/>
                    </a:cubicBezTo>
                    <a:lnTo>
                      <a:pt x="8196316" y="5559778"/>
                    </a:lnTo>
                    <a:lnTo>
                      <a:pt x="8266448" y="5384377"/>
                    </a:lnTo>
                    <a:cubicBezTo>
                      <a:pt x="8309318" y="5277239"/>
                      <a:pt x="8413094" y="5206993"/>
                      <a:pt x="8528491" y="5207000"/>
                    </a:cubicBezTo>
                    <a:lnTo>
                      <a:pt x="8710807" y="5207000"/>
                    </a:lnTo>
                    <a:cubicBezTo>
                      <a:pt x="8826204" y="5206993"/>
                      <a:pt x="8929980" y="5277239"/>
                      <a:pt x="8972850" y="5384377"/>
                    </a:cubicBezTo>
                    <a:lnTo>
                      <a:pt x="9042982" y="5559778"/>
                    </a:lnTo>
                    <a:lnTo>
                      <a:pt x="9233553" y="6004489"/>
                    </a:lnTo>
                    <a:cubicBezTo>
                      <a:pt x="9238228" y="6015394"/>
                      <a:pt x="9237107" y="6027918"/>
                      <a:pt x="9230572" y="6037821"/>
                    </a:cubicBezTo>
                    <a:cubicBezTo>
                      <a:pt x="9224037" y="6047723"/>
                      <a:pt x="9212962" y="6053677"/>
                      <a:pt x="9201097" y="6053667"/>
                    </a:cubicBezTo>
                    <a:lnTo>
                      <a:pt x="9136045" y="6053667"/>
                    </a:lnTo>
                    <a:cubicBezTo>
                      <a:pt x="9079607" y="6053660"/>
                      <a:pt x="9028601" y="6020026"/>
                      <a:pt x="9006364" y="5968153"/>
                    </a:cubicBezTo>
                    <a:lnTo>
                      <a:pt x="8852341" y="5608814"/>
                    </a:lnTo>
                    <a:cubicBezTo>
                      <a:pt x="8849095" y="5601264"/>
                      <a:pt x="8837736" y="5604439"/>
                      <a:pt x="8838865" y="5612553"/>
                    </a:cubicBezTo>
                    <a:lnTo>
                      <a:pt x="8901871" y="6053667"/>
                    </a:lnTo>
                    <a:lnTo>
                      <a:pt x="8969252" y="6862163"/>
                    </a:lnTo>
                    <a:cubicBezTo>
                      <a:pt x="8970060" y="6871984"/>
                      <a:pt x="8966722" y="6881697"/>
                      <a:pt x="8960048" y="6888948"/>
                    </a:cubicBezTo>
                    <a:cubicBezTo>
                      <a:pt x="8953374" y="6896198"/>
                      <a:pt x="8943970" y="6900327"/>
                      <a:pt x="8934115" y="6900333"/>
                    </a:cubicBezTo>
                    <a:lnTo>
                      <a:pt x="8880281" y="6900333"/>
                    </a:lnTo>
                    <a:cubicBezTo>
                      <a:pt x="8811299" y="6900342"/>
                      <a:pt x="8752422" y="6850477"/>
                      <a:pt x="8741075" y="6782435"/>
                    </a:cubicBezTo>
                    <a:lnTo>
                      <a:pt x="8626704" y="6095436"/>
                    </a:lnTo>
                    <a:cubicBezTo>
                      <a:pt x="8625364" y="6087533"/>
                      <a:pt x="8614075" y="6087533"/>
                      <a:pt x="8612735" y="6095436"/>
                    </a:cubicBezTo>
                    <a:lnTo>
                      <a:pt x="8498294" y="6782435"/>
                    </a:lnTo>
                    <a:cubicBezTo>
                      <a:pt x="8486942" y="6850503"/>
                      <a:pt x="8428025" y="6900376"/>
                      <a:pt x="8359017" y="6900333"/>
                    </a:cubicBezTo>
                    <a:lnTo>
                      <a:pt x="8305183" y="6900333"/>
                    </a:lnTo>
                    <a:cubicBezTo>
                      <a:pt x="8295328" y="6900327"/>
                      <a:pt x="8285924" y="6896198"/>
                      <a:pt x="8279250" y="6888948"/>
                    </a:cubicBezTo>
                    <a:cubicBezTo>
                      <a:pt x="8272576" y="6881697"/>
                      <a:pt x="8269238" y="6871984"/>
                      <a:pt x="8270046" y="6862163"/>
                    </a:cubicBezTo>
                    <a:lnTo>
                      <a:pt x="8337427" y="6053667"/>
                    </a:lnTo>
                    <a:lnTo>
                      <a:pt x="8400433" y="5612553"/>
                    </a:lnTo>
                    <a:close/>
                    <a:moveTo>
                      <a:pt x="9953149" y="4642555"/>
                    </a:moveTo>
                    <a:cubicBezTo>
                      <a:pt x="9897011" y="4642555"/>
                      <a:pt x="9843173" y="4664856"/>
                      <a:pt x="9803478" y="4704551"/>
                    </a:cubicBezTo>
                    <a:cubicBezTo>
                      <a:pt x="9763782" y="4744246"/>
                      <a:pt x="9741482" y="4798085"/>
                      <a:pt x="9741482" y="4854222"/>
                    </a:cubicBezTo>
                    <a:lnTo>
                      <a:pt x="9741482" y="4924778"/>
                    </a:lnTo>
                    <a:cubicBezTo>
                      <a:pt x="9742003" y="5041309"/>
                      <a:pt x="9836617" y="5135500"/>
                      <a:pt x="9953149" y="5135500"/>
                    </a:cubicBezTo>
                    <a:cubicBezTo>
                      <a:pt x="10069681" y="5135500"/>
                      <a:pt x="10164295" y="5041309"/>
                      <a:pt x="10164816" y="4924778"/>
                    </a:cubicBezTo>
                    <a:lnTo>
                      <a:pt x="10164816" y="4854222"/>
                    </a:lnTo>
                    <a:cubicBezTo>
                      <a:pt x="10164816" y="4798085"/>
                      <a:pt x="10142516" y="4744246"/>
                      <a:pt x="10102820" y="4704551"/>
                    </a:cubicBezTo>
                    <a:cubicBezTo>
                      <a:pt x="10063125" y="4664856"/>
                      <a:pt x="10009287" y="4642555"/>
                      <a:pt x="9953149" y="4642555"/>
                    </a:cubicBezTo>
                    <a:close/>
                    <a:moveTo>
                      <a:pt x="9733933" y="5612553"/>
                    </a:moveTo>
                    <a:cubicBezTo>
                      <a:pt x="9735132" y="5604439"/>
                      <a:pt x="9723703" y="5601264"/>
                      <a:pt x="9720528" y="5608814"/>
                    </a:cubicBezTo>
                    <a:lnTo>
                      <a:pt x="9566504" y="5968153"/>
                    </a:lnTo>
                    <a:cubicBezTo>
                      <a:pt x="9544248" y="6020073"/>
                      <a:pt x="9493172" y="6053717"/>
                      <a:pt x="9436682" y="6053667"/>
                    </a:cubicBezTo>
                    <a:lnTo>
                      <a:pt x="9371630" y="6053667"/>
                    </a:lnTo>
                    <a:cubicBezTo>
                      <a:pt x="9359766" y="6053677"/>
                      <a:pt x="9348691" y="6047723"/>
                      <a:pt x="9342155" y="6037821"/>
                    </a:cubicBezTo>
                    <a:cubicBezTo>
                      <a:pt x="9335620" y="6027918"/>
                      <a:pt x="9334500" y="6015394"/>
                      <a:pt x="9339175" y="6004489"/>
                    </a:cubicBezTo>
                    <a:lnTo>
                      <a:pt x="9529816" y="5559778"/>
                    </a:lnTo>
                    <a:lnTo>
                      <a:pt x="9599948" y="5384377"/>
                    </a:lnTo>
                    <a:cubicBezTo>
                      <a:pt x="9642818" y="5277239"/>
                      <a:pt x="9746594" y="5206993"/>
                      <a:pt x="9861991" y="5207000"/>
                    </a:cubicBezTo>
                    <a:lnTo>
                      <a:pt x="10044307" y="5207000"/>
                    </a:lnTo>
                    <a:cubicBezTo>
                      <a:pt x="10159704" y="5206993"/>
                      <a:pt x="10263480" y="5277239"/>
                      <a:pt x="10306350" y="5384377"/>
                    </a:cubicBezTo>
                    <a:lnTo>
                      <a:pt x="10376482" y="5559778"/>
                    </a:lnTo>
                    <a:lnTo>
                      <a:pt x="10567053" y="6004489"/>
                    </a:lnTo>
                    <a:cubicBezTo>
                      <a:pt x="10571728" y="6015394"/>
                      <a:pt x="10570607" y="6027918"/>
                      <a:pt x="10564072" y="6037821"/>
                    </a:cubicBezTo>
                    <a:cubicBezTo>
                      <a:pt x="10557537" y="6047723"/>
                      <a:pt x="10546462" y="6053677"/>
                      <a:pt x="10534597" y="6053667"/>
                    </a:cubicBezTo>
                    <a:lnTo>
                      <a:pt x="10469545" y="6053667"/>
                    </a:lnTo>
                    <a:cubicBezTo>
                      <a:pt x="10413107" y="6053660"/>
                      <a:pt x="10362101" y="6020026"/>
                      <a:pt x="10339864" y="5968153"/>
                    </a:cubicBezTo>
                    <a:lnTo>
                      <a:pt x="10185841" y="5608814"/>
                    </a:lnTo>
                    <a:cubicBezTo>
                      <a:pt x="10182595" y="5601264"/>
                      <a:pt x="10171236" y="5604439"/>
                      <a:pt x="10172365" y="5612553"/>
                    </a:cubicBezTo>
                    <a:lnTo>
                      <a:pt x="10235371" y="6053667"/>
                    </a:lnTo>
                    <a:lnTo>
                      <a:pt x="10302752" y="6862163"/>
                    </a:lnTo>
                    <a:cubicBezTo>
                      <a:pt x="10303560" y="6871984"/>
                      <a:pt x="10300222" y="6881697"/>
                      <a:pt x="10293548" y="6888948"/>
                    </a:cubicBezTo>
                    <a:cubicBezTo>
                      <a:pt x="10286874" y="6896198"/>
                      <a:pt x="10277470" y="6900327"/>
                      <a:pt x="10267615" y="6900333"/>
                    </a:cubicBezTo>
                    <a:lnTo>
                      <a:pt x="10213781" y="6900333"/>
                    </a:lnTo>
                    <a:cubicBezTo>
                      <a:pt x="10144799" y="6900342"/>
                      <a:pt x="10085922" y="6850477"/>
                      <a:pt x="10074575" y="6782435"/>
                    </a:cubicBezTo>
                    <a:lnTo>
                      <a:pt x="9960204" y="6095436"/>
                    </a:lnTo>
                    <a:cubicBezTo>
                      <a:pt x="9958864" y="6087533"/>
                      <a:pt x="9947575" y="6087533"/>
                      <a:pt x="9946235" y="6095436"/>
                    </a:cubicBezTo>
                    <a:lnTo>
                      <a:pt x="9831794" y="6782435"/>
                    </a:lnTo>
                    <a:cubicBezTo>
                      <a:pt x="9820442" y="6850503"/>
                      <a:pt x="9761525" y="6900376"/>
                      <a:pt x="9692517" y="6900333"/>
                    </a:cubicBezTo>
                    <a:lnTo>
                      <a:pt x="9638683" y="6900333"/>
                    </a:lnTo>
                    <a:cubicBezTo>
                      <a:pt x="9628828" y="6900327"/>
                      <a:pt x="9619424" y="6896198"/>
                      <a:pt x="9612750" y="6888948"/>
                    </a:cubicBezTo>
                    <a:cubicBezTo>
                      <a:pt x="9606076" y="6881697"/>
                      <a:pt x="9602738" y="6871984"/>
                      <a:pt x="9603546" y="6862163"/>
                    </a:cubicBezTo>
                    <a:lnTo>
                      <a:pt x="9670927" y="6053667"/>
                    </a:lnTo>
                    <a:lnTo>
                      <a:pt x="9733933" y="5612553"/>
                    </a:lnTo>
                    <a:close/>
                    <a:moveTo>
                      <a:pt x="11286649" y="4642555"/>
                    </a:moveTo>
                    <a:cubicBezTo>
                      <a:pt x="11230511" y="4642555"/>
                      <a:pt x="11176673" y="4664856"/>
                      <a:pt x="11136978" y="4704551"/>
                    </a:cubicBezTo>
                    <a:cubicBezTo>
                      <a:pt x="11097282" y="4744246"/>
                      <a:pt x="11074982" y="4798085"/>
                      <a:pt x="11074982" y="4854222"/>
                    </a:cubicBezTo>
                    <a:lnTo>
                      <a:pt x="11074982" y="4924778"/>
                    </a:lnTo>
                    <a:cubicBezTo>
                      <a:pt x="11075503" y="5041309"/>
                      <a:pt x="11170117" y="5135500"/>
                      <a:pt x="11286649" y="5135500"/>
                    </a:cubicBezTo>
                    <a:cubicBezTo>
                      <a:pt x="11403181" y="5135500"/>
                      <a:pt x="11497795" y="5041309"/>
                      <a:pt x="11498316" y="4924778"/>
                    </a:cubicBezTo>
                    <a:lnTo>
                      <a:pt x="11498316" y="4854222"/>
                    </a:lnTo>
                    <a:cubicBezTo>
                      <a:pt x="11498316" y="4798085"/>
                      <a:pt x="11476016" y="4744246"/>
                      <a:pt x="11436320" y="4704551"/>
                    </a:cubicBezTo>
                    <a:cubicBezTo>
                      <a:pt x="11396625" y="4664856"/>
                      <a:pt x="11342787" y="4642555"/>
                      <a:pt x="11286649" y="4642555"/>
                    </a:cubicBezTo>
                    <a:close/>
                    <a:moveTo>
                      <a:pt x="11067433" y="5612553"/>
                    </a:moveTo>
                    <a:cubicBezTo>
                      <a:pt x="11068632" y="5604439"/>
                      <a:pt x="11057203" y="5601264"/>
                      <a:pt x="11054028" y="5608814"/>
                    </a:cubicBezTo>
                    <a:lnTo>
                      <a:pt x="10900004" y="5968153"/>
                    </a:lnTo>
                    <a:cubicBezTo>
                      <a:pt x="10877748" y="6020073"/>
                      <a:pt x="10826672" y="6053717"/>
                      <a:pt x="10770182" y="6053667"/>
                    </a:cubicBezTo>
                    <a:lnTo>
                      <a:pt x="10705130" y="6053667"/>
                    </a:lnTo>
                    <a:cubicBezTo>
                      <a:pt x="10693266" y="6053677"/>
                      <a:pt x="10682191" y="6047723"/>
                      <a:pt x="10675655" y="6037821"/>
                    </a:cubicBezTo>
                    <a:cubicBezTo>
                      <a:pt x="10669120" y="6027918"/>
                      <a:pt x="10668000" y="6015394"/>
                      <a:pt x="10672675" y="6004489"/>
                    </a:cubicBezTo>
                    <a:lnTo>
                      <a:pt x="10863316" y="5559778"/>
                    </a:lnTo>
                    <a:lnTo>
                      <a:pt x="10933448" y="5384377"/>
                    </a:lnTo>
                    <a:cubicBezTo>
                      <a:pt x="10976318" y="5277239"/>
                      <a:pt x="11080094" y="5206993"/>
                      <a:pt x="11195491" y="5207000"/>
                    </a:cubicBezTo>
                    <a:lnTo>
                      <a:pt x="11377807" y="5207000"/>
                    </a:lnTo>
                    <a:cubicBezTo>
                      <a:pt x="11493204" y="5206993"/>
                      <a:pt x="11596980" y="5277239"/>
                      <a:pt x="11639850" y="5384377"/>
                    </a:cubicBezTo>
                    <a:lnTo>
                      <a:pt x="11709982" y="5559778"/>
                    </a:lnTo>
                    <a:lnTo>
                      <a:pt x="11900553" y="6004489"/>
                    </a:lnTo>
                    <a:cubicBezTo>
                      <a:pt x="11905228" y="6015394"/>
                      <a:pt x="11904107" y="6027918"/>
                      <a:pt x="11897572" y="6037821"/>
                    </a:cubicBezTo>
                    <a:cubicBezTo>
                      <a:pt x="11891037" y="6047723"/>
                      <a:pt x="11879962" y="6053677"/>
                      <a:pt x="11868097" y="6053667"/>
                    </a:cubicBezTo>
                    <a:lnTo>
                      <a:pt x="11803045" y="6053667"/>
                    </a:lnTo>
                    <a:cubicBezTo>
                      <a:pt x="11746607" y="6053660"/>
                      <a:pt x="11695601" y="6020026"/>
                      <a:pt x="11673364" y="5968153"/>
                    </a:cubicBezTo>
                    <a:lnTo>
                      <a:pt x="11519341" y="5608814"/>
                    </a:lnTo>
                    <a:cubicBezTo>
                      <a:pt x="11516095" y="5601264"/>
                      <a:pt x="11504736" y="5604439"/>
                      <a:pt x="11505865" y="5612553"/>
                    </a:cubicBezTo>
                    <a:lnTo>
                      <a:pt x="11568871" y="6053667"/>
                    </a:lnTo>
                    <a:lnTo>
                      <a:pt x="11636252" y="6862163"/>
                    </a:lnTo>
                    <a:cubicBezTo>
                      <a:pt x="11637060" y="6871984"/>
                      <a:pt x="11633722" y="6881697"/>
                      <a:pt x="11627048" y="6888948"/>
                    </a:cubicBezTo>
                    <a:cubicBezTo>
                      <a:pt x="11620374" y="6896198"/>
                      <a:pt x="11610970" y="6900327"/>
                      <a:pt x="11601115" y="6900333"/>
                    </a:cubicBezTo>
                    <a:lnTo>
                      <a:pt x="11547281" y="6900333"/>
                    </a:lnTo>
                    <a:cubicBezTo>
                      <a:pt x="11478299" y="6900342"/>
                      <a:pt x="11419422" y="6850477"/>
                      <a:pt x="11408075" y="6782435"/>
                    </a:cubicBezTo>
                    <a:lnTo>
                      <a:pt x="11293704" y="6095436"/>
                    </a:lnTo>
                    <a:cubicBezTo>
                      <a:pt x="11292364" y="6087533"/>
                      <a:pt x="11281075" y="6087533"/>
                      <a:pt x="11279735" y="6095436"/>
                    </a:cubicBezTo>
                    <a:lnTo>
                      <a:pt x="11165294" y="6782435"/>
                    </a:lnTo>
                    <a:cubicBezTo>
                      <a:pt x="11153942" y="6850503"/>
                      <a:pt x="11095025" y="6900376"/>
                      <a:pt x="11026017" y="6900333"/>
                    </a:cubicBezTo>
                    <a:lnTo>
                      <a:pt x="10972183" y="6900333"/>
                    </a:lnTo>
                    <a:cubicBezTo>
                      <a:pt x="10962328" y="6900327"/>
                      <a:pt x="10952924" y="6896198"/>
                      <a:pt x="10946250" y="6888948"/>
                    </a:cubicBezTo>
                    <a:cubicBezTo>
                      <a:pt x="10939576" y="6881697"/>
                      <a:pt x="10936238" y="6871984"/>
                      <a:pt x="10937046" y="6862163"/>
                    </a:cubicBezTo>
                    <a:lnTo>
                      <a:pt x="11004427" y="6053667"/>
                    </a:lnTo>
                    <a:lnTo>
                      <a:pt x="11067433" y="5612553"/>
                    </a:lnTo>
                    <a:close/>
                    <a:moveTo>
                      <a:pt x="12620149" y="4642555"/>
                    </a:moveTo>
                    <a:cubicBezTo>
                      <a:pt x="12564011" y="4642555"/>
                      <a:pt x="12510173" y="4664856"/>
                      <a:pt x="12470478" y="4704551"/>
                    </a:cubicBezTo>
                    <a:cubicBezTo>
                      <a:pt x="12430782" y="4744246"/>
                      <a:pt x="12408482" y="4798085"/>
                      <a:pt x="12408482" y="4854222"/>
                    </a:cubicBezTo>
                    <a:lnTo>
                      <a:pt x="12408482" y="4924778"/>
                    </a:lnTo>
                    <a:cubicBezTo>
                      <a:pt x="12409003" y="5041309"/>
                      <a:pt x="12503617" y="5135500"/>
                      <a:pt x="12620149" y="5135500"/>
                    </a:cubicBezTo>
                    <a:cubicBezTo>
                      <a:pt x="12736681" y="5135500"/>
                      <a:pt x="12831295" y="5041309"/>
                      <a:pt x="12831816" y="4924778"/>
                    </a:cubicBezTo>
                    <a:lnTo>
                      <a:pt x="12831816" y="4854222"/>
                    </a:lnTo>
                    <a:cubicBezTo>
                      <a:pt x="12831816" y="4798085"/>
                      <a:pt x="12809516" y="4744246"/>
                      <a:pt x="12769820" y="4704551"/>
                    </a:cubicBezTo>
                    <a:cubicBezTo>
                      <a:pt x="12730125" y="4664856"/>
                      <a:pt x="12676287" y="4642555"/>
                      <a:pt x="12620149" y="4642555"/>
                    </a:cubicBezTo>
                    <a:close/>
                    <a:moveTo>
                      <a:pt x="12400933" y="5612553"/>
                    </a:moveTo>
                    <a:cubicBezTo>
                      <a:pt x="12402132" y="5604439"/>
                      <a:pt x="12390703" y="5601264"/>
                      <a:pt x="12387528" y="5608814"/>
                    </a:cubicBezTo>
                    <a:lnTo>
                      <a:pt x="12233504" y="5968153"/>
                    </a:lnTo>
                    <a:cubicBezTo>
                      <a:pt x="12211248" y="6020073"/>
                      <a:pt x="12160172" y="6053717"/>
                      <a:pt x="12103682" y="6053667"/>
                    </a:cubicBezTo>
                    <a:lnTo>
                      <a:pt x="12038630" y="6053667"/>
                    </a:lnTo>
                    <a:cubicBezTo>
                      <a:pt x="12026766" y="6053677"/>
                      <a:pt x="12015691" y="6047723"/>
                      <a:pt x="12009155" y="6037821"/>
                    </a:cubicBezTo>
                    <a:cubicBezTo>
                      <a:pt x="12002620" y="6027918"/>
                      <a:pt x="12001500" y="6015394"/>
                      <a:pt x="12006175" y="6004489"/>
                    </a:cubicBezTo>
                    <a:lnTo>
                      <a:pt x="12196816" y="5559778"/>
                    </a:lnTo>
                    <a:lnTo>
                      <a:pt x="12266948" y="5384377"/>
                    </a:lnTo>
                    <a:cubicBezTo>
                      <a:pt x="12309818" y="5277239"/>
                      <a:pt x="12413594" y="5206993"/>
                      <a:pt x="12528991" y="5207000"/>
                    </a:cubicBezTo>
                    <a:lnTo>
                      <a:pt x="12711307" y="5207000"/>
                    </a:lnTo>
                    <a:cubicBezTo>
                      <a:pt x="12826704" y="5206993"/>
                      <a:pt x="12930480" y="5277239"/>
                      <a:pt x="12973350" y="5384377"/>
                    </a:cubicBezTo>
                    <a:lnTo>
                      <a:pt x="13043483" y="5559778"/>
                    </a:lnTo>
                    <a:lnTo>
                      <a:pt x="13234053" y="6004489"/>
                    </a:lnTo>
                    <a:cubicBezTo>
                      <a:pt x="13238727" y="6015394"/>
                      <a:pt x="13237607" y="6027918"/>
                      <a:pt x="13231071" y="6037821"/>
                    </a:cubicBezTo>
                    <a:cubicBezTo>
                      <a:pt x="13224537" y="6047723"/>
                      <a:pt x="13213462" y="6053677"/>
                      <a:pt x="13201597" y="6053667"/>
                    </a:cubicBezTo>
                    <a:lnTo>
                      <a:pt x="13136545" y="6053667"/>
                    </a:lnTo>
                    <a:cubicBezTo>
                      <a:pt x="13080107" y="6053661"/>
                      <a:pt x="13029101" y="6020026"/>
                      <a:pt x="13006863" y="5968153"/>
                    </a:cubicBezTo>
                    <a:lnTo>
                      <a:pt x="12852841" y="5608814"/>
                    </a:lnTo>
                    <a:cubicBezTo>
                      <a:pt x="12849595" y="5601264"/>
                      <a:pt x="12838236" y="5604439"/>
                      <a:pt x="12839365" y="5612553"/>
                    </a:cubicBezTo>
                    <a:lnTo>
                      <a:pt x="12902371" y="6053667"/>
                    </a:lnTo>
                    <a:lnTo>
                      <a:pt x="12969752" y="6862163"/>
                    </a:lnTo>
                    <a:cubicBezTo>
                      <a:pt x="12970560" y="6871984"/>
                      <a:pt x="12967222" y="6881697"/>
                      <a:pt x="12960548" y="6888948"/>
                    </a:cubicBezTo>
                    <a:cubicBezTo>
                      <a:pt x="12953874" y="6896198"/>
                      <a:pt x="12944470" y="6900327"/>
                      <a:pt x="12934615" y="6900333"/>
                    </a:cubicBezTo>
                    <a:lnTo>
                      <a:pt x="12880781" y="6900333"/>
                    </a:lnTo>
                    <a:cubicBezTo>
                      <a:pt x="12811799" y="6900342"/>
                      <a:pt x="12752922" y="6850477"/>
                      <a:pt x="12741575" y="6782435"/>
                    </a:cubicBezTo>
                    <a:lnTo>
                      <a:pt x="12627204" y="6095436"/>
                    </a:lnTo>
                    <a:cubicBezTo>
                      <a:pt x="12625864" y="6087533"/>
                      <a:pt x="12614575" y="6087533"/>
                      <a:pt x="12613235" y="6095436"/>
                    </a:cubicBezTo>
                    <a:lnTo>
                      <a:pt x="12498794" y="6782435"/>
                    </a:lnTo>
                    <a:cubicBezTo>
                      <a:pt x="12487442" y="6850503"/>
                      <a:pt x="12428525" y="6900376"/>
                      <a:pt x="12359517" y="6900333"/>
                    </a:cubicBezTo>
                    <a:lnTo>
                      <a:pt x="12305683" y="6900333"/>
                    </a:lnTo>
                    <a:cubicBezTo>
                      <a:pt x="12295828" y="6900327"/>
                      <a:pt x="12286424" y="6896198"/>
                      <a:pt x="12279750" y="6888948"/>
                    </a:cubicBezTo>
                    <a:cubicBezTo>
                      <a:pt x="12273076" y="6881697"/>
                      <a:pt x="12269738" y="6871984"/>
                      <a:pt x="12270546" y="6862163"/>
                    </a:cubicBezTo>
                    <a:lnTo>
                      <a:pt x="12337927" y="6053667"/>
                    </a:lnTo>
                    <a:lnTo>
                      <a:pt x="12400933" y="5612553"/>
                    </a:lnTo>
                    <a:close/>
                    <a:moveTo>
                      <a:pt x="13953649" y="4642555"/>
                    </a:moveTo>
                    <a:cubicBezTo>
                      <a:pt x="13836749" y="4642556"/>
                      <a:pt x="13741983" y="4737322"/>
                      <a:pt x="13741983" y="4854222"/>
                    </a:cubicBezTo>
                    <a:lnTo>
                      <a:pt x="13741983" y="4924778"/>
                    </a:lnTo>
                    <a:cubicBezTo>
                      <a:pt x="13742504" y="5041308"/>
                      <a:pt x="13837117" y="5135499"/>
                      <a:pt x="13953649" y="5135499"/>
                    </a:cubicBezTo>
                    <a:cubicBezTo>
                      <a:pt x="14070181" y="5135499"/>
                      <a:pt x="14164794" y="5041308"/>
                      <a:pt x="14165315" y="4924778"/>
                    </a:cubicBezTo>
                    <a:lnTo>
                      <a:pt x="14165315" y="4854222"/>
                    </a:lnTo>
                    <a:cubicBezTo>
                      <a:pt x="14165315" y="4737322"/>
                      <a:pt x="14070549" y="4642556"/>
                      <a:pt x="13953649" y="4642555"/>
                    </a:cubicBezTo>
                    <a:close/>
                    <a:moveTo>
                      <a:pt x="13734433" y="5612553"/>
                    </a:moveTo>
                    <a:cubicBezTo>
                      <a:pt x="13735633" y="5604439"/>
                      <a:pt x="13724203" y="5601264"/>
                      <a:pt x="13721028" y="5608814"/>
                    </a:cubicBezTo>
                    <a:lnTo>
                      <a:pt x="13567004" y="5968153"/>
                    </a:lnTo>
                    <a:cubicBezTo>
                      <a:pt x="13544748" y="6020073"/>
                      <a:pt x="13493672" y="6053717"/>
                      <a:pt x="13437183" y="6053667"/>
                    </a:cubicBezTo>
                    <a:lnTo>
                      <a:pt x="13372129" y="6053667"/>
                    </a:lnTo>
                    <a:cubicBezTo>
                      <a:pt x="13360265" y="6053677"/>
                      <a:pt x="13349190" y="6047723"/>
                      <a:pt x="13342655" y="6037821"/>
                    </a:cubicBezTo>
                    <a:cubicBezTo>
                      <a:pt x="13336119" y="6027918"/>
                      <a:pt x="13335000" y="6015394"/>
                      <a:pt x="13339674" y="6004489"/>
                    </a:cubicBezTo>
                    <a:lnTo>
                      <a:pt x="13530315" y="5559778"/>
                    </a:lnTo>
                    <a:lnTo>
                      <a:pt x="13600447" y="5384377"/>
                    </a:lnTo>
                    <a:cubicBezTo>
                      <a:pt x="13643318" y="5277238"/>
                      <a:pt x="13747094" y="5206992"/>
                      <a:pt x="13862492" y="5207000"/>
                    </a:cubicBezTo>
                    <a:lnTo>
                      <a:pt x="14044806" y="5207000"/>
                    </a:lnTo>
                    <a:cubicBezTo>
                      <a:pt x="14160204" y="5206992"/>
                      <a:pt x="14263980" y="5277238"/>
                      <a:pt x="14306851" y="5384377"/>
                    </a:cubicBezTo>
                    <a:lnTo>
                      <a:pt x="14376983" y="5559778"/>
                    </a:lnTo>
                    <a:lnTo>
                      <a:pt x="14567553" y="6004489"/>
                    </a:lnTo>
                    <a:cubicBezTo>
                      <a:pt x="14572227" y="6015394"/>
                      <a:pt x="14571107" y="6027918"/>
                      <a:pt x="14564571" y="6037821"/>
                    </a:cubicBezTo>
                    <a:cubicBezTo>
                      <a:pt x="14558037" y="6047723"/>
                      <a:pt x="14546962" y="6053677"/>
                      <a:pt x="14535097" y="6053667"/>
                    </a:cubicBezTo>
                    <a:lnTo>
                      <a:pt x="14470045" y="6053667"/>
                    </a:lnTo>
                    <a:cubicBezTo>
                      <a:pt x="14413607" y="6053661"/>
                      <a:pt x="14362601" y="6020026"/>
                      <a:pt x="14340363" y="5968153"/>
                    </a:cubicBezTo>
                    <a:lnTo>
                      <a:pt x="14186342" y="5608814"/>
                    </a:lnTo>
                    <a:cubicBezTo>
                      <a:pt x="14183095" y="5601264"/>
                      <a:pt x="14171736" y="5604439"/>
                      <a:pt x="14172865" y="5612553"/>
                    </a:cubicBezTo>
                    <a:lnTo>
                      <a:pt x="14235872" y="6053667"/>
                    </a:lnTo>
                    <a:lnTo>
                      <a:pt x="14303252" y="6862163"/>
                    </a:lnTo>
                    <a:cubicBezTo>
                      <a:pt x="14304060" y="6871984"/>
                      <a:pt x="14300724" y="6881697"/>
                      <a:pt x="14294048" y="6888948"/>
                    </a:cubicBezTo>
                    <a:cubicBezTo>
                      <a:pt x="14287374" y="6896198"/>
                      <a:pt x="14277970" y="6900327"/>
                      <a:pt x="14268115" y="6900333"/>
                    </a:cubicBezTo>
                    <a:lnTo>
                      <a:pt x="14214281" y="6900333"/>
                    </a:lnTo>
                    <a:cubicBezTo>
                      <a:pt x="14145299" y="6900342"/>
                      <a:pt x="14086424" y="6850476"/>
                      <a:pt x="14075076" y="6782435"/>
                    </a:cubicBezTo>
                    <a:lnTo>
                      <a:pt x="13960704" y="6095436"/>
                    </a:lnTo>
                    <a:cubicBezTo>
                      <a:pt x="13959363" y="6087533"/>
                      <a:pt x="13948076" y="6087533"/>
                      <a:pt x="13946735" y="6095436"/>
                    </a:cubicBezTo>
                    <a:lnTo>
                      <a:pt x="13832294" y="6782435"/>
                    </a:lnTo>
                    <a:cubicBezTo>
                      <a:pt x="13820942" y="6850503"/>
                      <a:pt x="13762025" y="6900376"/>
                      <a:pt x="13693017" y="6900333"/>
                    </a:cubicBezTo>
                    <a:lnTo>
                      <a:pt x="13639183" y="6900333"/>
                    </a:lnTo>
                    <a:cubicBezTo>
                      <a:pt x="13629328" y="6900327"/>
                      <a:pt x="13619925" y="6896198"/>
                      <a:pt x="13613251" y="6888947"/>
                    </a:cubicBezTo>
                    <a:cubicBezTo>
                      <a:pt x="13606576" y="6881696"/>
                      <a:pt x="13603239" y="6871984"/>
                      <a:pt x="13604047" y="6862163"/>
                    </a:cubicBezTo>
                    <a:lnTo>
                      <a:pt x="13671427" y="6053667"/>
                    </a:lnTo>
                    <a:lnTo>
                      <a:pt x="13734433" y="5612553"/>
                    </a:lnTo>
                    <a:close/>
                    <a:moveTo>
                      <a:pt x="15287149" y="4642555"/>
                    </a:moveTo>
                    <a:cubicBezTo>
                      <a:pt x="15170249" y="4642556"/>
                      <a:pt x="15075483" y="4737322"/>
                      <a:pt x="15075483" y="4854222"/>
                    </a:cubicBezTo>
                    <a:lnTo>
                      <a:pt x="15075483" y="4924778"/>
                    </a:lnTo>
                    <a:cubicBezTo>
                      <a:pt x="15076004" y="5041308"/>
                      <a:pt x="15170617" y="5135499"/>
                      <a:pt x="15287149" y="5135499"/>
                    </a:cubicBezTo>
                    <a:cubicBezTo>
                      <a:pt x="15403681" y="5135499"/>
                      <a:pt x="15498294" y="5041308"/>
                      <a:pt x="15498815" y="4924778"/>
                    </a:cubicBezTo>
                    <a:lnTo>
                      <a:pt x="15498815" y="4854222"/>
                    </a:lnTo>
                    <a:cubicBezTo>
                      <a:pt x="15498815" y="4737322"/>
                      <a:pt x="15404049" y="4642556"/>
                      <a:pt x="15287149" y="4642555"/>
                    </a:cubicBezTo>
                    <a:close/>
                    <a:moveTo>
                      <a:pt x="15067933" y="5612553"/>
                    </a:moveTo>
                    <a:cubicBezTo>
                      <a:pt x="15069133" y="5604439"/>
                      <a:pt x="15057703" y="5601264"/>
                      <a:pt x="15054528" y="5608814"/>
                    </a:cubicBezTo>
                    <a:lnTo>
                      <a:pt x="14900504" y="5968153"/>
                    </a:lnTo>
                    <a:cubicBezTo>
                      <a:pt x="14878248" y="6020073"/>
                      <a:pt x="14827172" y="6053717"/>
                      <a:pt x="14770683" y="6053667"/>
                    </a:cubicBezTo>
                    <a:lnTo>
                      <a:pt x="14705629" y="6053667"/>
                    </a:lnTo>
                    <a:cubicBezTo>
                      <a:pt x="14693765" y="6053677"/>
                      <a:pt x="14682690" y="6047723"/>
                      <a:pt x="14676155" y="6037821"/>
                    </a:cubicBezTo>
                    <a:cubicBezTo>
                      <a:pt x="14669619" y="6027918"/>
                      <a:pt x="14668500" y="6015394"/>
                      <a:pt x="14673174" y="6004489"/>
                    </a:cubicBezTo>
                    <a:lnTo>
                      <a:pt x="14863815" y="5559778"/>
                    </a:lnTo>
                    <a:lnTo>
                      <a:pt x="14933947" y="5384377"/>
                    </a:lnTo>
                    <a:cubicBezTo>
                      <a:pt x="14976818" y="5277238"/>
                      <a:pt x="15080594" y="5206992"/>
                      <a:pt x="15195992" y="5207000"/>
                    </a:cubicBezTo>
                    <a:lnTo>
                      <a:pt x="15378306" y="5207000"/>
                    </a:lnTo>
                    <a:cubicBezTo>
                      <a:pt x="15493704" y="5206992"/>
                      <a:pt x="15597480" y="5277238"/>
                      <a:pt x="15640351" y="5384377"/>
                    </a:cubicBezTo>
                    <a:lnTo>
                      <a:pt x="15710483" y="5559778"/>
                    </a:lnTo>
                    <a:lnTo>
                      <a:pt x="15901053" y="6004489"/>
                    </a:lnTo>
                    <a:cubicBezTo>
                      <a:pt x="15905727" y="6015394"/>
                      <a:pt x="15904607" y="6027918"/>
                      <a:pt x="15898071" y="6037821"/>
                    </a:cubicBezTo>
                    <a:cubicBezTo>
                      <a:pt x="15891537" y="6047723"/>
                      <a:pt x="15880462" y="6053677"/>
                      <a:pt x="15868597" y="6053667"/>
                    </a:cubicBezTo>
                    <a:lnTo>
                      <a:pt x="15803545" y="6053667"/>
                    </a:lnTo>
                    <a:cubicBezTo>
                      <a:pt x="15747107" y="6053661"/>
                      <a:pt x="15696101" y="6020026"/>
                      <a:pt x="15673863" y="5968153"/>
                    </a:cubicBezTo>
                    <a:lnTo>
                      <a:pt x="15519842" y="5608814"/>
                    </a:lnTo>
                    <a:cubicBezTo>
                      <a:pt x="15516595" y="5601264"/>
                      <a:pt x="15505236" y="5604439"/>
                      <a:pt x="15506365" y="5612553"/>
                    </a:cubicBezTo>
                    <a:lnTo>
                      <a:pt x="15569372" y="6053667"/>
                    </a:lnTo>
                    <a:lnTo>
                      <a:pt x="15636752" y="6862163"/>
                    </a:lnTo>
                    <a:cubicBezTo>
                      <a:pt x="15637560" y="6871984"/>
                      <a:pt x="15634224" y="6881697"/>
                      <a:pt x="15627548" y="6888948"/>
                    </a:cubicBezTo>
                    <a:cubicBezTo>
                      <a:pt x="15620874" y="6896198"/>
                      <a:pt x="15611470" y="6900327"/>
                      <a:pt x="15601615" y="6900333"/>
                    </a:cubicBezTo>
                    <a:lnTo>
                      <a:pt x="15547781" y="6900333"/>
                    </a:lnTo>
                    <a:cubicBezTo>
                      <a:pt x="15478799" y="6900342"/>
                      <a:pt x="15419924" y="6850476"/>
                      <a:pt x="15408576" y="6782435"/>
                    </a:cubicBezTo>
                    <a:lnTo>
                      <a:pt x="15294204" y="6095436"/>
                    </a:lnTo>
                    <a:cubicBezTo>
                      <a:pt x="15292863" y="6087533"/>
                      <a:pt x="15281576" y="6087533"/>
                      <a:pt x="15280235" y="6095436"/>
                    </a:cubicBezTo>
                    <a:lnTo>
                      <a:pt x="15165794" y="6782435"/>
                    </a:lnTo>
                    <a:cubicBezTo>
                      <a:pt x="15154442" y="6850503"/>
                      <a:pt x="15095525" y="6900376"/>
                      <a:pt x="15026517" y="6900333"/>
                    </a:cubicBezTo>
                    <a:lnTo>
                      <a:pt x="14972683" y="6900333"/>
                    </a:lnTo>
                    <a:cubicBezTo>
                      <a:pt x="14962828" y="6900327"/>
                      <a:pt x="14953425" y="6896198"/>
                      <a:pt x="14946751" y="6888947"/>
                    </a:cubicBezTo>
                    <a:cubicBezTo>
                      <a:pt x="14940076" y="6881696"/>
                      <a:pt x="14936739" y="6871984"/>
                      <a:pt x="14937547" y="6862163"/>
                    </a:cubicBezTo>
                    <a:lnTo>
                      <a:pt x="15004927" y="6053667"/>
                    </a:lnTo>
                    <a:lnTo>
                      <a:pt x="15067933" y="5612553"/>
                    </a:lnTo>
                    <a:close/>
                    <a:moveTo>
                      <a:pt x="16620649" y="4642555"/>
                    </a:moveTo>
                    <a:cubicBezTo>
                      <a:pt x="16503749" y="4642556"/>
                      <a:pt x="16408983" y="4737322"/>
                      <a:pt x="16408983" y="4854222"/>
                    </a:cubicBezTo>
                    <a:lnTo>
                      <a:pt x="16408983" y="4924778"/>
                    </a:lnTo>
                    <a:cubicBezTo>
                      <a:pt x="16409504" y="5041308"/>
                      <a:pt x="16504117" y="5135499"/>
                      <a:pt x="16620649" y="5135499"/>
                    </a:cubicBezTo>
                    <a:cubicBezTo>
                      <a:pt x="16737181" y="5135499"/>
                      <a:pt x="16831794" y="5041308"/>
                      <a:pt x="16832315" y="4924778"/>
                    </a:cubicBezTo>
                    <a:lnTo>
                      <a:pt x="16832315" y="4854222"/>
                    </a:lnTo>
                    <a:cubicBezTo>
                      <a:pt x="16832315" y="4737322"/>
                      <a:pt x="16737549" y="4642556"/>
                      <a:pt x="16620649" y="4642555"/>
                    </a:cubicBezTo>
                    <a:close/>
                    <a:moveTo>
                      <a:pt x="16401433" y="5612553"/>
                    </a:moveTo>
                    <a:cubicBezTo>
                      <a:pt x="16402633" y="5604439"/>
                      <a:pt x="16391203" y="5601264"/>
                      <a:pt x="16388028" y="5608814"/>
                    </a:cubicBezTo>
                    <a:lnTo>
                      <a:pt x="16234004" y="5968153"/>
                    </a:lnTo>
                    <a:cubicBezTo>
                      <a:pt x="16211748" y="6020073"/>
                      <a:pt x="16160672" y="6053717"/>
                      <a:pt x="16104183" y="6053667"/>
                    </a:cubicBezTo>
                    <a:lnTo>
                      <a:pt x="16039129" y="6053667"/>
                    </a:lnTo>
                    <a:cubicBezTo>
                      <a:pt x="16027265" y="6053677"/>
                      <a:pt x="16016190" y="6047723"/>
                      <a:pt x="16009655" y="6037821"/>
                    </a:cubicBezTo>
                    <a:cubicBezTo>
                      <a:pt x="16003119" y="6027918"/>
                      <a:pt x="16002000" y="6015394"/>
                      <a:pt x="16006674" y="6004489"/>
                    </a:cubicBezTo>
                    <a:lnTo>
                      <a:pt x="16197315" y="5559778"/>
                    </a:lnTo>
                    <a:lnTo>
                      <a:pt x="16267447" y="5384377"/>
                    </a:lnTo>
                    <a:cubicBezTo>
                      <a:pt x="16310318" y="5277238"/>
                      <a:pt x="16414094" y="5206992"/>
                      <a:pt x="16529492" y="5207000"/>
                    </a:cubicBezTo>
                    <a:lnTo>
                      <a:pt x="16711806" y="5207000"/>
                    </a:lnTo>
                    <a:cubicBezTo>
                      <a:pt x="16827204" y="5206992"/>
                      <a:pt x="16930980" y="5277238"/>
                      <a:pt x="16973851" y="5384377"/>
                    </a:cubicBezTo>
                    <a:lnTo>
                      <a:pt x="17043983" y="5559778"/>
                    </a:lnTo>
                    <a:lnTo>
                      <a:pt x="17234553" y="6004489"/>
                    </a:lnTo>
                    <a:cubicBezTo>
                      <a:pt x="17239227" y="6015394"/>
                      <a:pt x="17238107" y="6027918"/>
                      <a:pt x="17231571" y="6037821"/>
                    </a:cubicBezTo>
                    <a:cubicBezTo>
                      <a:pt x="17225037" y="6047723"/>
                      <a:pt x="17213962" y="6053677"/>
                      <a:pt x="17202097" y="6053667"/>
                    </a:cubicBezTo>
                    <a:lnTo>
                      <a:pt x="17137045" y="6053667"/>
                    </a:lnTo>
                    <a:cubicBezTo>
                      <a:pt x="17080607" y="6053661"/>
                      <a:pt x="17029601" y="6020026"/>
                      <a:pt x="17007363" y="5968153"/>
                    </a:cubicBezTo>
                    <a:lnTo>
                      <a:pt x="16853342" y="5608814"/>
                    </a:lnTo>
                    <a:cubicBezTo>
                      <a:pt x="16850095" y="5601264"/>
                      <a:pt x="16838736" y="5604439"/>
                      <a:pt x="16839865" y="5612553"/>
                    </a:cubicBezTo>
                    <a:lnTo>
                      <a:pt x="16902872" y="6053667"/>
                    </a:lnTo>
                    <a:lnTo>
                      <a:pt x="16970252" y="6862163"/>
                    </a:lnTo>
                    <a:cubicBezTo>
                      <a:pt x="16971060" y="6871984"/>
                      <a:pt x="16967724" y="6881697"/>
                      <a:pt x="16961048" y="6888948"/>
                    </a:cubicBezTo>
                    <a:cubicBezTo>
                      <a:pt x="16954374" y="6896198"/>
                      <a:pt x="16944970" y="6900327"/>
                      <a:pt x="16935115" y="6900333"/>
                    </a:cubicBezTo>
                    <a:lnTo>
                      <a:pt x="16881281" y="6900333"/>
                    </a:lnTo>
                    <a:cubicBezTo>
                      <a:pt x="16812299" y="6900342"/>
                      <a:pt x="16753424" y="6850476"/>
                      <a:pt x="16742076" y="6782435"/>
                    </a:cubicBezTo>
                    <a:lnTo>
                      <a:pt x="16627704" y="6095436"/>
                    </a:lnTo>
                    <a:cubicBezTo>
                      <a:pt x="16626363" y="6087533"/>
                      <a:pt x="16615076" y="6087533"/>
                      <a:pt x="16613735" y="6095436"/>
                    </a:cubicBezTo>
                    <a:lnTo>
                      <a:pt x="16499294" y="6782435"/>
                    </a:lnTo>
                    <a:cubicBezTo>
                      <a:pt x="16487942" y="6850503"/>
                      <a:pt x="16429025" y="6900376"/>
                      <a:pt x="16360017" y="6900333"/>
                    </a:cubicBezTo>
                    <a:lnTo>
                      <a:pt x="16306183" y="6900333"/>
                    </a:lnTo>
                    <a:cubicBezTo>
                      <a:pt x="16296328" y="6900327"/>
                      <a:pt x="16286925" y="6896198"/>
                      <a:pt x="16280251" y="6888947"/>
                    </a:cubicBezTo>
                    <a:cubicBezTo>
                      <a:pt x="16273576" y="6881696"/>
                      <a:pt x="16270239" y="6871984"/>
                      <a:pt x="16271047" y="6862163"/>
                    </a:cubicBezTo>
                    <a:lnTo>
                      <a:pt x="16338427" y="6053667"/>
                    </a:lnTo>
                    <a:lnTo>
                      <a:pt x="16401433" y="5612553"/>
                    </a:lnTo>
                    <a:close/>
                    <a:moveTo>
                      <a:pt x="17954149" y="4642555"/>
                    </a:moveTo>
                    <a:cubicBezTo>
                      <a:pt x="17837249" y="4642556"/>
                      <a:pt x="17742483" y="4737322"/>
                      <a:pt x="17742483" y="4854222"/>
                    </a:cubicBezTo>
                    <a:lnTo>
                      <a:pt x="17742483" y="4924778"/>
                    </a:lnTo>
                    <a:cubicBezTo>
                      <a:pt x="17743004" y="5041308"/>
                      <a:pt x="17837617" y="5135499"/>
                      <a:pt x="17954149" y="5135499"/>
                    </a:cubicBezTo>
                    <a:cubicBezTo>
                      <a:pt x="18070681" y="5135499"/>
                      <a:pt x="18165294" y="5041308"/>
                      <a:pt x="18165815" y="4924778"/>
                    </a:cubicBezTo>
                    <a:lnTo>
                      <a:pt x="18165815" y="4854222"/>
                    </a:lnTo>
                    <a:cubicBezTo>
                      <a:pt x="18165815" y="4737322"/>
                      <a:pt x="18071049" y="4642556"/>
                      <a:pt x="17954149" y="4642555"/>
                    </a:cubicBezTo>
                    <a:close/>
                    <a:moveTo>
                      <a:pt x="17734933" y="5612553"/>
                    </a:moveTo>
                    <a:cubicBezTo>
                      <a:pt x="17736133" y="5604439"/>
                      <a:pt x="17724703" y="5601264"/>
                      <a:pt x="17721528" y="5608814"/>
                    </a:cubicBezTo>
                    <a:lnTo>
                      <a:pt x="17567504" y="5968153"/>
                    </a:lnTo>
                    <a:cubicBezTo>
                      <a:pt x="17545248" y="6020073"/>
                      <a:pt x="17494172" y="6053717"/>
                      <a:pt x="17437683" y="6053667"/>
                    </a:cubicBezTo>
                    <a:lnTo>
                      <a:pt x="17372629" y="6053667"/>
                    </a:lnTo>
                    <a:cubicBezTo>
                      <a:pt x="17360765" y="6053677"/>
                      <a:pt x="17349690" y="6047723"/>
                      <a:pt x="17343155" y="6037821"/>
                    </a:cubicBezTo>
                    <a:cubicBezTo>
                      <a:pt x="17336619" y="6027918"/>
                      <a:pt x="17335500" y="6015394"/>
                      <a:pt x="17340174" y="6004489"/>
                    </a:cubicBezTo>
                    <a:lnTo>
                      <a:pt x="17530815" y="5559778"/>
                    </a:lnTo>
                    <a:lnTo>
                      <a:pt x="17600947" y="5384377"/>
                    </a:lnTo>
                    <a:cubicBezTo>
                      <a:pt x="17643818" y="5277238"/>
                      <a:pt x="17747594" y="5206992"/>
                      <a:pt x="17862992" y="5207000"/>
                    </a:cubicBezTo>
                    <a:lnTo>
                      <a:pt x="18045306" y="5207000"/>
                    </a:lnTo>
                    <a:cubicBezTo>
                      <a:pt x="18160704" y="5206992"/>
                      <a:pt x="18264480" y="5277238"/>
                      <a:pt x="18307351" y="5384377"/>
                    </a:cubicBezTo>
                    <a:lnTo>
                      <a:pt x="18377483" y="5559778"/>
                    </a:lnTo>
                    <a:lnTo>
                      <a:pt x="18568053" y="6004489"/>
                    </a:lnTo>
                    <a:cubicBezTo>
                      <a:pt x="18572727" y="6015394"/>
                      <a:pt x="18571607" y="6027918"/>
                      <a:pt x="18565071" y="6037821"/>
                    </a:cubicBezTo>
                    <a:cubicBezTo>
                      <a:pt x="18558537" y="6047723"/>
                      <a:pt x="18547462" y="6053677"/>
                      <a:pt x="18535597" y="6053667"/>
                    </a:cubicBezTo>
                    <a:lnTo>
                      <a:pt x="18470545" y="6053667"/>
                    </a:lnTo>
                    <a:cubicBezTo>
                      <a:pt x="18414107" y="6053661"/>
                      <a:pt x="18363101" y="6020026"/>
                      <a:pt x="18340863" y="5968153"/>
                    </a:cubicBezTo>
                    <a:lnTo>
                      <a:pt x="18186842" y="5608814"/>
                    </a:lnTo>
                    <a:cubicBezTo>
                      <a:pt x="18183595" y="5601264"/>
                      <a:pt x="18172236" y="5604439"/>
                      <a:pt x="18173365" y="5612553"/>
                    </a:cubicBezTo>
                    <a:lnTo>
                      <a:pt x="18236372" y="6053667"/>
                    </a:lnTo>
                    <a:lnTo>
                      <a:pt x="18303752" y="6862163"/>
                    </a:lnTo>
                    <a:cubicBezTo>
                      <a:pt x="18304560" y="6871984"/>
                      <a:pt x="18301224" y="6881697"/>
                      <a:pt x="18294548" y="6888948"/>
                    </a:cubicBezTo>
                    <a:cubicBezTo>
                      <a:pt x="18287874" y="6896198"/>
                      <a:pt x="18278470" y="6900327"/>
                      <a:pt x="18268615" y="6900333"/>
                    </a:cubicBezTo>
                    <a:lnTo>
                      <a:pt x="18214781" y="6900333"/>
                    </a:lnTo>
                    <a:cubicBezTo>
                      <a:pt x="18145799" y="6900342"/>
                      <a:pt x="18086924" y="6850476"/>
                      <a:pt x="18075576" y="6782435"/>
                    </a:cubicBezTo>
                    <a:lnTo>
                      <a:pt x="17961204" y="6095436"/>
                    </a:lnTo>
                    <a:cubicBezTo>
                      <a:pt x="17959863" y="6087533"/>
                      <a:pt x="17948576" y="6087533"/>
                      <a:pt x="17947235" y="6095436"/>
                    </a:cubicBezTo>
                    <a:lnTo>
                      <a:pt x="17832794" y="6782435"/>
                    </a:lnTo>
                    <a:cubicBezTo>
                      <a:pt x="17821442" y="6850503"/>
                      <a:pt x="17762525" y="6900376"/>
                      <a:pt x="17693517" y="6900333"/>
                    </a:cubicBezTo>
                    <a:lnTo>
                      <a:pt x="17639683" y="6900333"/>
                    </a:lnTo>
                    <a:cubicBezTo>
                      <a:pt x="17629828" y="6900327"/>
                      <a:pt x="17620425" y="6896198"/>
                      <a:pt x="17613751" y="6888947"/>
                    </a:cubicBezTo>
                    <a:cubicBezTo>
                      <a:pt x="17607076" y="6881696"/>
                      <a:pt x="17603739" y="6871984"/>
                      <a:pt x="17604547" y="6862163"/>
                    </a:cubicBezTo>
                    <a:lnTo>
                      <a:pt x="17671927" y="6053667"/>
                    </a:lnTo>
                    <a:lnTo>
                      <a:pt x="17734933" y="5612553"/>
                    </a:lnTo>
                    <a:close/>
                    <a:moveTo>
                      <a:pt x="19287649" y="4642555"/>
                    </a:moveTo>
                    <a:cubicBezTo>
                      <a:pt x="19170749" y="4642556"/>
                      <a:pt x="19075983" y="4737322"/>
                      <a:pt x="19075983" y="4854222"/>
                    </a:cubicBezTo>
                    <a:lnTo>
                      <a:pt x="19075983" y="4924778"/>
                    </a:lnTo>
                    <a:cubicBezTo>
                      <a:pt x="19076504" y="5041308"/>
                      <a:pt x="19171117" y="5135499"/>
                      <a:pt x="19287649" y="5135499"/>
                    </a:cubicBezTo>
                    <a:cubicBezTo>
                      <a:pt x="19404181" y="5135499"/>
                      <a:pt x="19498794" y="5041308"/>
                      <a:pt x="19499315" y="4924778"/>
                    </a:cubicBezTo>
                    <a:lnTo>
                      <a:pt x="19499315" y="4854222"/>
                    </a:lnTo>
                    <a:cubicBezTo>
                      <a:pt x="19499315" y="4737322"/>
                      <a:pt x="19404549" y="4642556"/>
                      <a:pt x="19287649" y="4642555"/>
                    </a:cubicBezTo>
                    <a:close/>
                    <a:moveTo>
                      <a:pt x="19068433" y="5612553"/>
                    </a:moveTo>
                    <a:cubicBezTo>
                      <a:pt x="19069633" y="5604439"/>
                      <a:pt x="19058203" y="5601264"/>
                      <a:pt x="19055028" y="5608814"/>
                    </a:cubicBezTo>
                    <a:lnTo>
                      <a:pt x="18901004" y="5968153"/>
                    </a:lnTo>
                    <a:cubicBezTo>
                      <a:pt x="18878748" y="6020073"/>
                      <a:pt x="18827672" y="6053717"/>
                      <a:pt x="18771183" y="6053667"/>
                    </a:cubicBezTo>
                    <a:lnTo>
                      <a:pt x="18706129" y="6053667"/>
                    </a:lnTo>
                    <a:cubicBezTo>
                      <a:pt x="18694265" y="6053677"/>
                      <a:pt x="18683190" y="6047723"/>
                      <a:pt x="18676655" y="6037821"/>
                    </a:cubicBezTo>
                    <a:cubicBezTo>
                      <a:pt x="18670119" y="6027918"/>
                      <a:pt x="18669000" y="6015394"/>
                      <a:pt x="18673674" y="6004489"/>
                    </a:cubicBezTo>
                    <a:lnTo>
                      <a:pt x="18864315" y="5559778"/>
                    </a:lnTo>
                    <a:lnTo>
                      <a:pt x="18934447" y="5384377"/>
                    </a:lnTo>
                    <a:cubicBezTo>
                      <a:pt x="18977318" y="5277238"/>
                      <a:pt x="19081094" y="5206992"/>
                      <a:pt x="19196492" y="5207000"/>
                    </a:cubicBezTo>
                    <a:lnTo>
                      <a:pt x="19378806" y="5207000"/>
                    </a:lnTo>
                    <a:cubicBezTo>
                      <a:pt x="19494204" y="5206992"/>
                      <a:pt x="19597980" y="5277238"/>
                      <a:pt x="19640851" y="5384377"/>
                    </a:cubicBezTo>
                    <a:lnTo>
                      <a:pt x="19710983" y="5559778"/>
                    </a:lnTo>
                    <a:lnTo>
                      <a:pt x="19901553" y="6004489"/>
                    </a:lnTo>
                    <a:cubicBezTo>
                      <a:pt x="19906227" y="6015394"/>
                      <a:pt x="19905107" y="6027918"/>
                      <a:pt x="19898571" y="6037821"/>
                    </a:cubicBezTo>
                    <a:cubicBezTo>
                      <a:pt x="19892037" y="6047723"/>
                      <a:pt x="19880962" y="6053677"/>
                      <a:pt x="19869097" y="6053667"/>
                    </a:cubicBezTo>
                    <a:lnTo>
                      <a:pt x="19804045" y="6053667"/>
                    </a:lnTo>
                    <a:cubicBezTo>
                      <a:pt x="19747607" y="6053661"/>
                      <a:pt x="19696601" y="6020026"/>
                      <a:pt x="19674363" y="5968153"/>
                    </a:cubicBezTo>
                    <a:lnTo>
                      <a:pt x="19520342" y="5608814"/>
                    </a:lnTo>
                    <a:cubicBezTo>
                      <a:pt x="19517095" y="5601264"/>
                      <a:pt x="19505736" y="5604439"/>
                      <a:pt x="19506865" y="5612553"/>
                    </a:cubicBezTo>
                    <a:lnTo>
                      <a:pt x="19569872" y="6053667"/>
                    </a:lnTo>
                    <a:lnTo>
                      <a:pt x="19637252" y="6862163"/>
                    </a:lnTo>
                    <a:cubicBezTo>
                      <a:pt x="19638060" y="6871984"/>
                      <a:pt x="19634724" y="6881697"/>
                      <a:pt x="19628048" y="6888948"/>
                    </a:cubicBezTo>
                    <a:cubicBezTo>
                      <a:pt x="19621374" y="6896198"/>
                      <a:pt x="19611970" y="6900327"/>
                      <a:pt x="19602115" y="6900333"/>
                    </a:cubicBezTo>
                    <a:lnTo>
                      <a:pt x="19548281" y="6900333"/>
                    </a:lnTo>
                    <a:cubicBezTo>
                      <a:pt x="19479299" y="6900342"/>
                      <a:pt x="19420424" y="6850476"/>
                      <a:pt x="19409076" y="6782435"/>
                    </a:cubicBezTo>
                    <a:lnTo>
                      <a:pt x="19294704" y="6095436"/>
                    </a:lnTo>
                    <a:cubicBezTo>
                      <a:pt x="19293363" y="6087533"/>
                      <a:pt x="19282076" y="6087533"/>
                      <a:pt x="19280735" y="6095436"/>
                    </a:cubicBezTo>
                    <a:lnTo>
                      <a:pt x="19166294" y="6782435"/>
                    </a:lnTo>
                    <a:cubicBezTo>
                      <a:pt x="19154942" y="6850503"/>
                      <a:pt x="19096025" y="6900376"/>
                      <a:pt x="19027017" y="6900333"/>
                    </a:cubicBezTo>
                    <a:lnTo>
                      <a:pt x="18973183" y="6900333"/>
                    </a:lnTo>
                    <a:cubicBezTo>
                      <a:pt x="18963328" y="6900327"/>
                      <a:pt x="18953925" y="6896198"/>
                      <a:pt x="18947251" y="6888947"/>
                    </a:cubicBezTo>
                    <a:cubicBezTo>
                      <a:pt x="18940576" y="6881696"/>
                      <a:pt x="18937239" y="6871984"/>
                      <a:pt x="18938047" y="6862163"/>
                    </a:cubicBezTo>
                    <a:lnTo>
                      <a:pt x="19005427" y="6053667"/>
                    </a:lnTo>
                    <a:lnTo>
                      <a:pt x="19068433" y="5612553"/>
                    </a:lnTo>
                    <a:close/>
                    <a:moveTo>
                      <a:pt x="20621149" y="4642555"/>
                    </a:moveTo>
                    <a:cubicBezTo>
                      <a:pt x="20504249" y="4642556"/>
                      <a:pt x="20409483" y="4737322"/>
                      <a:pt x="20409483" y="4854222"/>
                    </a:cubicBezTo>
                    <a:lnTo>
                      <a:pt x="20409483" y="4924778"/>
                    </a:lnTo>
                    <a:cubicBezTo>
                      <a:pt x="20410004" y="5041308"/>
                      <a:pt x="20504617" y="5135499"/>
                      <a:pt x="20621149" y="5135499"/>
                    </a:cubicBezTo>
                    <a:cubicBezTo>
                      <a:pt x="20737681" y="5135499"/>
                      <a:pt x="20832294" y="5041308"/>
                      <a:pt x="20832815" y="4924778"/>
                    </a:cubicBezTo>
                    <a:lnTo>
                      <a:pt x="20832815" y="4854222"/>
                    </a:lnTo>
                    <a:cubicBezTo>
                      <a:pt x="20832815" y="4737322"/>
                      <a:pt x="20738049" y="4642556"/>
                      <a:pt x="20621149" y="4642555"/>
                    </a:cubicBezTo>
                    <a:close/>
                    <a:moveTo>
                      <a:pt x="20401933" y="5612553"/>
                    </a:moveTo>
                    <a:cubicBezTo>
                      <a:pt x="20403133" y="5604439"/>
                      <a:pt x="20391703" y="5601264"/>
                      <a:pt x="20388528" y="5608814"/>
                    </a:cubicBezTo>
                    <a:lnTo>
                      <a:pt x="20234504" y="5968153"/>
                    </a:lnTo>
                    <a:cubicBezTo>
                      <a:pt x="20212248" y="6020073"/>
                      <a:pt x="20161172" y="6053717"/>
                      <a:pt x="20104683" y="6053667"/>
                    </a:cubicBezTo>
                    <a:lnTo>
                      <a:pt x="20039629" y="6053667"/>
                    </a:lnTo>
                    <a:cubicBezTo>
                      <a:pt x="20027765" y="6053677"/>
                      <a:pt x="20016690" y="6047723"/>
                      <a:pt x="20010155" y="6037821"/>
                    </a:cubicBezTo>
                    <a:cubicBezTo>
                      <a:pt x="20003619" y="6027918"/>
                      <a:pt x="20002500" y="6015394"/>
                      <a:pt x="20007174" y="6004489"/>
                    </a:cubicBezTo>
                    <a:lnTo>
                      <a:pt x="20197815" y="5559778"/>
                    </a:lnTo>
                    <a:lnTo>
                      <a:pt x="20267947" y="5384377"/>
                    </a:lnTo>
                    <a:cubicBezTo>
                      <a:pt x="20310818" y="5277238"/>
                      <a:pt x="20414594" y="5206992"/>
                      <a:pt x="20529992" y="5207000"/>
                    </a:cubicBezTo>
                    <a:lnTo>
                      <a:pt x="20712306" y="5207000"/>
                    </a:lnTo>
                    <a:cubicBezTo>
                      <a:pt x="20827704" y="5206992"/>
                      <a:pt x="20931480" y="5277238"/>
                      <a:pt x="20974351" y="5384377"/>
                    </a:cubicBezTo>
                    <a:lnTo>
                      <a:pt x="21044483" y="5559778"/>
                    </a:lnTo>
                    <a:lnTo>
                      <a:pt x="21235053" y="6004489"/>
                    </a:lnTo>
                    <a:cubicBezTo>
                      <a:pt x="21239727" y="6015394"/>
                      <a:pt x="21238607" y="6027918"/>
                      <a:pt x="21232071" y="6037821"/>
                    </a:cubicBezTo>
                    <a:cubicBezTo>
                      <a:pt x="21225537" y="6047723"/>
                      <a:pt x="21214462" y="6053677"/>
                      <a:pt x="21202597" y="6053667"/>
                    </a:cubicBezTo>
                    <a:lnTo>
                      <a:pt x="21137545" y="6053667"/>
                    </a:lnTo>
                    <a:cubicBezTo>
                      <a:pt x="21081107" y="6053661"/>
                      <a:pt x="21030101" y="6020026"/>
                      <a:pt x="21007863" y="5968153"/>
                    </a:cubicBezTo>
                    <a:lnTo>
                      <a:pt x="20853842" y="5608814"/>
                    </a:lnTo>
                    <a:cubicBezTo>
                      <a:pt x="20850595" y="5601264"/>
                      <a:pt x="20839236" y="5604439"/>
                      <a:pt x="20840365" y="5612553"/>
                    </a:cubicBezTo>
                    <a:lnTo>
                      <a:pt x="20903372" y="6053667"/>
                    </a:lnTo>
                    <a:lnTo>
                      <a:pt x="20970752" y="6862163"/>
                    </a:lnTo>
                    <a:cubicBezTo>
                      <a:pt x="20971560" y="6871984"/>
                      <a:pt x="20968224" y="6881697"/>
                      <a:pt x="20961548" y="6888948"/>
                    </a:cubicBezTo>
                    <a:cubicBezTo>
                      <a:pt x="20954874" y="6896198"/>
                      <a:pt x="20945470" y="6900327"/>
                      <a:pt x="20935615" y="6900333"/>
                    </a:cubicBezTo>
                    <a:lnTo>
                      <a:pt x="20881781" y="6900333"/>
                    </a:lnTo>
                    <a:cubicBezTo>
                      <a:pt x="20812799" y="6900342"/>
                      <a:pt x="20753924" y="6850476"/>
                      <a:pt x="20742576" y="6782435"/>
                    </a:cubicBezTo>
                    <a:lnTo>
                      <a:pt x="20628204" y="6095436"/>
                    </a:lnTo>
                    <a:cubicBezTo>
                      <a:pt x="20626863" y="6087533"/>
                      <a:pt x="20615576" y="6087533"/>
                      <a:pt x="20614235" y="6095436"/>
                    </a:cubicBezTo>
                    <a:lnTo>
                      <a:pt x="20499794" y="6782435"/>
                    </a:lnTo>
                    <a:cubicBezTo>
                      <a:pt x="20488442" y="6850503"/>
                      <a:pt x="20429525" y="6900376"/>
                      <a:pt x="20360517" y="6900333"/>
                    </a:cubicBezTo>
                    <a:lnTo>
                      <a:pt x="20306683" y="6900333"/>
                    </a:lnTo>
                    <a:cubicBezTo>
                      <a:pt x="20296828" y="6900327"/>
                      <a:pt x="20287425" y="6896198"/>
                      <a:pt x="20280751" y="6888947"/>
                    </a:cubicBezTo>
                    <a:cubicBezTo>
                      <a:pt x="20274076" y="6881696"/>
                      <a:pt x="20270739" y="6871984"/>
                      <a:pt x="20271547" y="6862163"/>
                    </a:cubicBezTo>
                    <a:lnTo>
                      <a:pt x="20338927" y="6053667"/>
                    </a:lnTo>
                    <a:lnTo>
                      <a:pt x="20401933" y="5612553"/>
                    </a:lnTo>
                    <a:close/>
                    <a:moveTo>
                      <a:pt x="21954649" y="4642555"/>
                    </a:moveTo>
                    <a:cubicBezTo>
                      <a:pt x="21837749" y="4642556"/>
                      <a:pt x="21742983" y="4737322"/>
                      <a:pt x="21742983" y="4854222"/>
                    </a:cubicBezTo>
                    <a:lnTo>
                      <a:pt x="21742983" y="4924778"/>
                    </a:lnTo>
                    <a:cubicBezTo>
                      <a:pt x="21743504" y="5041308"/>
                      <a:pt x="21838117" y="5135499"/>
                      <a:pt x="21954649" y="5135499"/>
                    </a:cubicBezTo>
                    <a:cubicBezTo>
                      <a:pt x="22071181" y="5135499"/>
                      <a:pt x="22165794" y="5041308"/>
                      <a:pt x="22166315" y="4924778"/>
                    </a:cubicBezTo>
                    <a:lnTo>
                      <a:pt x="22166315" y="4854222"/>
                    </a:lnTo>
                    <a:cubicBezTo>
                      <a:pt x="22166315" y="4737322"/>
                      <a:pt x="22071549" y="4642556"/>
                      <a:pt x="21954649" y="4642555"/>
                    </a:cubicBezTo>
                    <a:close/>
                    <a:moveTo>
                      <a:pt x="21735433" y="5612553"/>
                    </a:moveTo>
                    <a:cubicBezTo>
                      <a:pt x="21736633" y="5604439"/>
                      <a:pt x="21725203" y="5601264"/>
                      <a:pt x="21722028" y="5608814"/>
                    </a:cubicBezTo>
                    <a:lnTo>
                      <a:pt x="21568004" y="5968153"/>
                    </a:lnTo>
                    <a:cubicBezTo>
                      <a:pt x="21545748" y="6020073"/>
                      <a:pt x="21494672" y="6053717"/>
                      <a:pt x="21438183" y="6053667"/>
                    </a:cubicBezTo>
                    <a:lnTo>
                      <a:pt x="21373129" y="6053667"/>
                    </a:lnTo>
                    <a:cubicBezTo>
                      <a:pt x="21361265" y="6053677"/>
                      <a:pt x="21350190" y="6047723"/>
                      <a:pt x="21343655" y="6037821"/>
                    </a:cubicBezTo>
                    <a:cubicBezTo>
                      <a:pt x="21337119" y="6027918"/>
                      <a:pt x="21336000" y="6015394"/>
                      <a:pt x="21340674" y="6004489"/>
                    </a:cubicBezTo>
                    <a:lnTo>
                      <a:pt x="21531315" y="5559778"/>
                    </a:lnTo>
                    <a:lnTo>
                      <a:pt x="21601447" y="5384377"/>
                    </a:lnTo>
                    <a:cubicBezTo>
                      <a:pt x="21644318" y="5277238"/>
                      <a:pt x="21748094" y="5206992"/>
                      <a:pt x="21863492" y="5207000"/>
                    </a:cubicBezTo>
                    <a:lnTo>
                      <a:pt x="22045806" y="5207000"/>
                    </a:lnTo>
                    <a:cubicBezTo>
                      <a:pt x="22161204" y="5206992"/>
                      <a:pt x="22264980" y="5277238"/>
                      <a:pt x="22307851" y="5384377"/>
                    </a:cubicBezTo>
                    <a:lnTo>
                      <a:pt x="22377983" y="5559778"/>
                    </a:lnTo>
                    <a:lnTo>
                      <a:pt x="22568553" y="6004489"/>
                    </a:lnTo>
                    <a:cubicBezTo>
                      <a:pt x="22573227" y="6015394"/>
                      <a:pt x="22572107" y="6027918"/>
                      <a:pt x="22565571" y="6037821"/>
                    </a:cubicBezTo>
                    <a:cubicBezTo>
                      <a:pt x="22559037" y="6047723"/>
                      <a:pt x="22547962" y="6053677"/>
                      <a:pt x="22536097" y="6053667"/>
                    </a:cubicBezTo>
                    <a:lnTo>
                      <a:pt x="22471045" y="6053667"/>
                    </a:lnTo>
                    <a:cubicBezTo>
                      <a:pt x="22414607" y="6053661"/>
                      <a:pt x="22363601" y="6020026"/>
                      <a:pt x="22341363" y="5968153"/>
                    </a:cubicBezTo>
                    <a:lnTo>
                      <a:pt x="22187342" y="5608814"/>
                    </a:lnTo>
                    <a:cubicBezTo>
                      <a:pt x="22184095" y="5601264"/>
                      <a:pt x="22172736" y="5604439"/>
                      <a:pt x="22173865" y="5612553"/>
                    </a:cubicBezTo>
                    <a:lnTo>
                      <a:pt x="22236872" y="6053667"/>
                    </a:lnTo>
                    <a:lnTo>
                      <a:pt x="22304252" y="6862163"/>
                    </a:lnTo>
                    <a:cubicBezTo>
                      <a:pt x="22305060" y="6871984"/>
                      <a:pt x="22301724" y="6881697"/>
                      <a:pt x="22295048" y="6888948"/>
                    </a:cubicBezTo>
                    <a:cubicBezTo>
                      <a:pt x="22288374" y="6896198"/>
                      <a:pt x="22278970" y="6900327"/>
                      <a:pt x="22269115" y="6900333"/>
                    </a:cubicBezTo>
                    <a:lnTo>
                      <a:pt x="22215281" y="6900333"/>
                    </a:lnTo>
                    <a:cubicBezTo>
                      <a:pt x="22146299" y="6900342"/>
                      <a:pt x="22087424" y="6850476"/>
                      <a:pt x="22076076" y="6782435"/>
                    </a:cubicBezTo>
                    <a:lnTo>
                      <a:pt x="21961704" y="6095436"/>
                    </a:lnTo>
                    <a:cubicBezTo>
                      <a:pt x="21960363" y="6087533"/>
                      <a:pt x="21949076" y="6087533"/>
                      <a:pt x="21947735" y="6095436"/>
                    </a:cubicBezTo>
                    <a:lnTo>
                      <a:pt x="21833294" y="6782435"/>
                    </a:lnTo>
                    <a:cubicBezTo>
                      <a:pt x="21821942" y="6850503"/>
                      <a:pt x="21763025" y="6900376"/>
                      <a:pt x="21694017" y="6900333"/>
                    </a:cubicBezTo>
                    <a:lnTo>
                      <a:pt x="21640183" y="6900333"/>
                    </a:lnTo>
                    <a:cubicBezTo>
                      <a:pt x="21630328" y="6900327"/>
                      <a:pt x="21620925" y="6896198"/>
                      <a:pt x="21614251" y="6888947"/>
                    </a:cubicBezTo>
                    <a:cubicBezTo>
                      <a:pt x="21607576" y="6881696"/>
                      <a:pt x="21604239" y="6871984"/>
                      <a:pt x="21605047" y="6862163"/>
                    </a:cubicBezTo>
                    <a:lnTo>
                      <a:pt x="21672427" y="6053667"/>
                    </a:lnTo>
                    <a:lnTo>
                      <a:pt x="21735433" y="5612553"/>
                    </a:lnTo>
                    <a:close/>
                    <a:moveTo>
                      <a:pt x="23288149" y="4642555"/>
                    </a:moveTo>
                    <a:cubicBezTo>
                      <a:pt x="23171249" y="4642556"/>
                      <a:pt x="23076483" y="4737322"/>
                      <a:pt x="23076483" y="4854222"/>
                    </a:cubicBezTo>
                    <a:lnTo>
                      <a:pt x="23076483" y="4924778"/>
                    </a:lnTo>
                    <a:cubicBezTo>
                      <a:pt x="23077004" y="5041308"/>
                      <a:pt x="23171617" y="5135499"/>
                      <a:pt x="23288149" y="5135499"/>
                    </a:cubicBezTo>
                    <a:cubicBezTo>
                      <a:pt x="23404681" y="5135499"/>
                      <a:pt x="23499294" y="5041308"/>
                      <a:pt x="23499815" y="4924778"/>
                    </a:cubicBezTo>
                    <a:lnTo>
                      <a:pt x="23499815" y="4854222"/>
                    </a:lnTo>
                    <a:cubicBezTo>
                      <a:pt x="23499815" y="4737322"/>
                      <a:pt x="23405049" y="4642556"/>
                      <a:pt x="23288149" y="4642555"/>
                    </a:cubicBezTo>
                    <a:close/>
                    <a:moveTo>
                      <a:pt x="23068933" y="5612553"/>
                    </a:moveTo>
                    <a:cubicBezTo>
                      <a:pt x="23070133" y="5604439"/>
                      <a:pt x="23058703" y="5601264"/>
                      <a:pt x="23055528" y="5608814"/>
                    </a:cubicBezTo>
                    <a:lnTo>
                      <a:pt x="22901504" y="5968153"/>
                    </a:lnTo>
                    <a:cubicBezTo>
                      <a:pt x="22879248" y="6020073"/>
                      <a:pt x="22828172" y="6053717"/>
                      <a:pt x="22771683" y="6053667"/>
                    </a:cubicBezTo>
                    <a:lnTo>
                      <a:pt x="22706629" y="6053667"/>
                    </a:lnTo>
                    <a:cubicBezTo>
                      <a:pt x="22694765" y="6053677"/>
                      <a:pt x="22683690" y="6047723"/>
                      <a:pt x="22677155" y="6037821"/>
                    </a:cubicBezTo>
                    <a:cubicBezTo>
                      <a:pt x="22670619" y="6027918"/>
                      <a:pt x="22669500" y="6015394"/>
                      <a:pt x="22674174" y="6004489"/>
                    </a:cubicBezTo>
                    <a:lnTo>
                      <a:pt x="22864815" y="5559778"/>
                    </a:lnTo>
                    <a:lnTo>
                      <a:pt x="22934947" y="5384377"/>
                    </a:lnTo>
                    <a:cubicBezTo>
                      <a:pt x="22977818" y="5277238"/>
                      <a:pt x="23081594" y="5206992"/>
                      <a:pt x="23196992" y="5207000"/>
                    </a:cubicBezTo>
                    <a:lnTo>
                      <a:pt x="23379306" y="5207000"/>
                    </a:lnTo>
                    <a:cubicBezTo>
                      <a:pt x="23494704" y="5206992"/>
                      <a:pt x="23598480" y="5277238"/>
                      <a:pt x="23641351" y="5384377"/>
                    </a:cubicBezTo>
                    <a:lnTo>
                      <a:pt x="23711483" y="5559778"/>
                    </a:lnTo>
                    <a:lnTo>
                      <a:pt x="23902053" y="6004489"/>
                    </a:lnTo>
                    <a:cubicBezTo>
                      <a:pt x="23906727" y="6015394"/>
                      <a:pt x="23905607" y="6027918"/>
                      <a:pt x="23899071" y="6037821"/>
                    </a:cubicBezTo>
                    <a:cubicBezTo>
                      <a:pt x="23892537" y="6047723"/>
                      <a:pt x="23881462" y="6053677"/>
                      <a:pt x="23869597" y="6053667"/>
                    </a:cubicBezTo>
                    <a:lnTo>
                      <a:pt x="23804545" y="6053667"/>
                    </a:lnTo>
                    <a:cubicBezTo>
                      <a:pt x="23748107" y="6053661"/>
                      <a:pt x="23697101" y="6020026"/>
                      <a:pt x="23674863" y="5968153"/>
                    </a:cubicBezTo>
                    <a:lnTo>
                      <a:pt x="23520842" y="5608814"/>
                    </a:lnTo>
                    <a:cubicBezTo>
                      <a:pt x="23517595" y="5601264"/>
                      <a:pt x="23506236" y="5604439"/>
                      <a:pt x="23507365" y="5612553"/>
                    </a:cubicBezTo>
                    <a:lnTo>
                      <a:pt x="23570372" y="6053667"/>
                    </a:lnTo>
                    <a:lnTo>
                      <a:pt x="23637752" y="6862163"/>
                    </a:lnTo>
                    <a:cubicBezTo>
                      <a:pt x="23638560" y="6871984"/>
                      <a:pt x="23635224" y="6881697"/>
                      <a:pt x="23628548" y="6888948"/>
                    </a:cubicBezTo>
                    <a:cubicBezTo>
                      <a:pt x="23621874" y="6896198"/>
                      <a:pt x="23612470" y="6900327"/>
                      <a:pt x="23602615" y="6900333"/>
                    </a:cubicBezTo>
                    <a:lnTo>
                      <a:pt x="23548781" y="6900333"/>
                    </a:lnTo>
                    <a:cubicBezTo>
                      <a:pt x="23479799" y="6900342"/>
                      <a:pt x="23420924" y="6850476"/>
                      <a:pt x="23409576" y="6782435"/>
                    </a:cubicBezTo>
                    <a:lnTo>
                      <a:pt x="23295204" y="6095436"/>
                    </a:lnTo>
                    <a:cubicBezTo>
                      <a:pt x="23293863" y="6087533"/>
                      <a:pt x="23282576" y="6087533"/>
                      <a:pt x="23281235" y="6095436"/>
                    </a:cubicBezTo>
                    <a:lnTo>
                      <a:pt x="23166794" y="6782435"/>
                    </a:lnTo>
                    <a:cubicBezTo>
                      <a:pt x="23155442" y="6850503"/>
                      <a:pt x="23096525" y="6900376"/>
                      <a:pt x="23027517" y="6900333"/>
                    </a:cubicBezTo>
                    <a:lnTo>
                      <a:pt x="22973683" y="6900333"/>
                    </a:lnTo>
                    <a:cubicBezTo>
                      <a:pt x="22963828" y="6900327"/>
                      <a:pt x="22954425" y="6896198"/>
                      <a:pt x="22947751" y="6888947"/>
                    </a:cubicBezTo>
                    <a:cubicBezTo>
                      <a:pt x="22941076" y="6881696"/>
                      <a:pt x="22937739" y="6871984"/>
                      <a:pt x="22938547" y="6862163"/>
                    </a:cubicBezTo>
                    <a:lnTo>
                      <a:pt x="23005927" y="6053667"/>
                    </a:lnTo>
                    <a:lnTo>
                      <a:pt x="23068933" y="5612553"/>
                    </a:lnTo>
                    <a:close/>
                    <a:moveTo>
                      <a:pt x="24621649" y="4642555"/>
                    </a:moveTo>
                    <a:cubicBezTo>
                      <a:pt x="24504749" y="4642556"/>
                      <a:pt x="24409983" y="4737322"/>
                      <a:pt x="24409983" y="4854222"/>
                    </a:cubicBezTo>
                    <a:lnTo>
                      <a:pt x="24409983" y="4924778"/>
                    </a:lnTo>
                    <a:cubicBezTo>
                      <a:pt x="24410504" y="5041308"/>
                      <a:pt x="24505117" y="5135499"/>
                      <a:pt x="24621649" y="5135499"/>
                    </a:cubicBezTo>
                    <a:cubicBezTo>
                      <a:pt x="24738181" y="5135499"/>
                      <a:pt x="24832794" y="5041308"/>
                      <a:pt x="24833315" y="4924778"/>
                    </a:cubicBezTo>
                    <a:lnTo>
                      <a:pt x="24833315" y="4854222"/>
                    </a:lnTo>
                    <a:cubicBezTo>
                      <a:pt x="24833315" y="4737322"/>
                      <a:pt x="24738549" y="4642556"/>
                      <a:pt x="24621649" y="4642555"/>
                    </a:cubicBezTo>
                    <a:close/>
                    <a:moveTo>
                      <a:pt x="24402433" y="5612553"/>
                    </a:moveTo>
                    <a:cubicBezTo>
                      <a:pt x="24403633" y="5604439"/>
                      <a:pt x="24392203" y="5601264"/>
                      <a:pt x="24389028" y="5608814"/>
                    </a:cubicBezTo>
                    <a:lnTo>
                      <a:pt x="24235004" y="5968153"/>
                    </a:lnTo>
                    <a:cubicBezTo>
                      <a:pt x="24212748" y="6020073"/>
                      <a:pt x="24161672" y="6053717"/>
                      <a:pt x="24105183" y="6053667"/>
                    </a:cubicBezTo>
                    <a:lnTo>
                      <a:pt x="24040129" y="6053667"/>
                    </a:lnTo>
                    <a:cubicBezTo>
                      <a:pt x="24028265" y="6053677"/>
                      <a:pt x="24017190" y="6047723"/>
                      <a:pt x="24010655" y="6037821"/>
                    </a:cubicBezTo>
                    <a:cubicBezTo>
                      <a:pt x="24004119" y="6027918"/>
                      <a:pt x="24003000" y="6015394"/>
                      <a:pt x="24007674" y="6004489"/>
                    </a:cubicBezTo>
                    <a:lnTo>
                      <a:pt x="24198315" y="5559778"/>
                    </a:lnTo>
                    <a:lnTo>
                      <a:pt x="24268447" y="5384377"/>
                    </a:lnTo>
                    <a:cubicBezTo>
                      <a:pt x="24311318" y="5277238"/>
                      <a:pt x="24415094" y="5206992"/>
                      <a:pt x="24530492" y="5207000"/>
                    </a:cubicBezTo>
                    <a:lnTo>
                      <a:pt x="24712806" y="5207000"/>
                    </a:lnTo>
                    <a:cubicBezTo>
                      <a:pt x="24828204" y="5206992"/>
                      <a:pt x="24931980" y="5277238"/>
                      <a:pt x="24974851" y="5384377"/>
                    </a:cubicBezTo>
                    <a:lnTo>
                      <a:pt x="25044983" y="5559778"/>
                    </a:lnTo>
                    <a:lnTo>
                      <a:pt x="25235553" y="6004489"/>
                    </a:lnTo>
                    <a:cubicBezTo>
                      <a:pt x="25240227" y="6015394"/>
                      <a:pt x="25239107" y="6027918"/>
                      <a:pt x="25232571" y="6037821"/>
                    </a:cubicBezTo>
                    <a:cubicBezTo>
                      <a:pt x="25226037" y="6047723"/>
                      <a:pt x="25214962" y="6053677"/>
                      <a:pt x="25203097" y="6053667"/>
                    </a:cubicBezTo>
                    <a:lnTo>
                      <a:pt x="25138045" y="6053667"/>
                    </a:lnTo>
                    <a:cubicBezTo>
                      <a:pt x="25081607" y="6053661"/>
                      <a:pt x="25030601" y="6020026"/>
                      <a:pt x="25008363" y="5968153"/>
                    </a:cubicBezTo>
                    <a:lnTo>
                      <a:pt x="24854342" y="5608814"/>
                    </a:lnTo>
                    <a:cubicBezTo>
                      <a:pt x="24851095" y="5601264"/>
                      <a:pt x="24839736" y="5604439"/>
                      <a:pt x="24840865" y="5612553"/>
                    </a:cubicBezTo>
                    <a:lnTo>
                      <a:pt x="24903872" y="6053667"/>
                    </a:lnTo>
                    <a:lnTo>
                      <a:pt x="24971252" y="6862163"/>
                    </a:lnTo>
                    <a:cubicBezTo>
                      <a:pt x="24972060" y="6871984"/>
                      <a:pt x="24968724" y="6881697"/>
                      <a:pt x="24962048" y="6888948"/>
                    </a:cubicBezTo>
                    <a:cubicBezTo>
                      <a:pt x="24955374" y="6896198"/>
                      <a:pt x="24945970" y="6900327"/>
                      <a:pt x="24936115" y="6900333"/>
                    </a:cubicBezTo>
                    <a:lnTo>
                      <a:pt x="24882281" y="6900333"/>
                    </a:lnTo>
                    <a:cubicBezTo>
                      <a:pt x="24813299" y="6900342"/>
                      <a:pt x="24754424" y="6850476"/>
                      <a:pt x="24743076" y="6782435"/>
                    </a:cubicBezTo>
                    <a:lnTo>
                      <a:pt x="24628704" y="6095436"/>
                    </a:lnTo>
                    <a:cubicBezTo>
                      <a:pt x="24627363" y="6087533"/>
                      <a:pt x="24616076" y="6087533"/>
                      <a:pt x="24614735" y="6095436"/>
                    </a:cubicBezTo>
                    <a:lnTo>
                      <a:pt x="24500294" y="6782435"/>
                    </a:lnTo>
                    <a:cubicBezTo>
                      <a:pt x="24488942" y="6850503"/>
                      <a:pt x="24430025" y="6900376"/>
                      <a:pt x="24361017" y="6900333"/>
                    </a:cubicBezTo>
                    <a:lnTo>
                      <a:pt x="24307183" y="6900333"/>
                    </a:lnTo>
                    <a:cubicBezTo>
                      <a:pt x="24297328" y="6900327"/>
                      <a:pt x="24287925" y="6896198"/>
                      <a:pt x="24281251" y="6888947"/>
                    </a:cubicBezTo>
                    <a:cubicBezTo>
                      <a:pt x="24274576" y="6881696"/>
                      <a:pt x="24271239" y="6871984"/>
                      <a:pt x="24272047" y="6862163"/>
                    </a:cubicBezTo>
                    <a:lnTo>
                      <a:pt x="24339427" y="6053667"/>
                    </a:lnTo>
                    <a:lnTo>
                      <a:pt x="24402433" y="5612553"/>
                    </a:lnTo>
                    <a:close/>
                    <a:moveTo>
                      <a:pt x="25955149" y="4642555"/>
                    </a:moveTo>
                    <a:cubicBezTo>
                      <a:pt x="25838249" y="4642556"/>
                      <a:pt x="25743483" y="4737322"/>
                      <a:pt x="25743483" y="4854222"/>
                    </a:cubicBezTo>
                    <a:lnTo>
                      <a:pt x="25743483" y="4924778"/>
                    </a:lnTo>
                    <a:cubicBezTo>
                      <a:pt x="25744004" y="5041309"/>
                      <a:pt x="25838618" y="5135500"/>
                      <a:pt x="25955149" y="5135500"/>
                    </a:cubicBezTo>
                    <a:cubicBezTo>
                      <a:pt x="26071681" y="5135500"/>
                      <a:pt x="26166296" y="5041309"/>
                      <a:pt x="26166817" y="4924778"/>
                    </a:cubicBezTo>
                    <a:lnTo>
                      <a:pt x="26166817" y="4854222"/>
                    </a:lnTo>
                    <a:cubicBezTo>
                      <a:pt x="26166817" y="4798085"/>
                      <a:pt x="26144517" y="4744246"/>
                      <a:pt x="26104820" y="4704551"/>
                    </a:cubicBezTo>
                    <a:cubicBezTo>
                      <a:pt x="26065127" y="4664856"/>
                      <a:pt x="26011288" y="4642555"/>
                      <a:pt x="25955149" y="4642555"/>
                    </a:cubicBezTo>
                    <a:close/>
                    <a:moveTo>
                      <a:pt x="25735933" y="5612553"/>
                    </a:moveTo>
                    <a:cubicBezTo>
                      <a:pt x="25737133" y="5604439"/>
                      <a:pt x="25725703" y="5601264"/>
                      <a:pt x="25722528" y="5608814"/>
                    </a:cubicBezTo>
                    <a:lnTo>
                      <a:pt x="25568504" y="5968153"/>
                    </a:lnTo>
                    <a:cubicBezTo>
                      <a:pt x="25546248" y="6020073"/>
                      <a:pt x="25495172" y="6053717"/>
                      <a:pt x="25438683" y="6053667"/>
                    </a:cubicBezTo>
                    <a:lnTo>
                      <a:pt x="25373629" y="6053667"/>
                    </a:lnTo>
                    <a:cubicBezTo>
                      <a:pt x="25361765" y="6053677"/>
                      <a:pt x="25350690" y="6047723"/>
                      <a:pt x="25344155" y="6037821"/>
                    </a:cubicBezTo>
                    <a:cubicBezTo>
                      <a:pt x="25337619" y="6027918"/>
                      <a:pt x="25336500" y="6015394"/>
                      <a:pt x="25341174" y="6004489"/>
                    </a:cubicBezTo>
                    <a:lnTo>
                      <a:pt x="25531815" y="5559778"/>
                    </a:lnTo>
                    <a:lnTo>
                      <a:pt x="25601947" y="5384377"/>
                    </a:lnTo>
                    <a:cubicBezTo>
                      <a:pt x="25644818" y="5277238"/>
                      <a:pt x="25748594" y="5206992"/>
                      <a:pt x="25863992" y="5207000"/>
                    </a:cubicBezTo>
                    <a:lnTo>
                      <a:pt x="26046306" y="5207000"/>
                    </a:lnTo>
                    <a:cubicBezTo>
                      <a:pt x="26161704" y="5206993"/>
                      <a:pt x="26265480" y="5277239"/>
                      <a:pt x="26308349" y="5384377"/>
                    </a:cubicBezTo>
                    <a:lnTo>
                      <a:pt x="26378481" y="5559778"/>
                    </a:lnTo>
                    <a:lnTo>
                      <a:pt x="26569053" y="6004489"/>
                    </a:lnTo>
                    <a:cubicBezTo>
                      <a:pt x="26573728" y="6015394"/>
                      <a:pt x="26572606" y="6027918"/>
                      <a:pt x="26566073" y="6037820"/>
                    </a:cubicBezTo>
                    <a:cubicBezTo>
                      <a:pt x="26559537" y="6047722"/>
                      <a:pt x="26548462" y="6053677"/>
                      <a:pt x="26536599" y="6053667"/>
                    </a:cubicBezTo>
                    <a:lnTo>
                      <a:pt x="26471545" y="6053667"/>
                    </a:lnTo>
                    <a:cubicBezTo>
                      <a:pt x="26415105" y="6053661"/>
                      <a:pt x="26364101" y="6020026"/>
                      <a:pt x="26341863" y="5968153"/>
                    </a:cubicBezTo>
                    <a:lnTo>
                      <a:pt x="26187842" y="5608814"/>
                    </a:lnTo>
                    <a:cubicBezTo>
                      <a:pt x="26184595" y="5601264"/>
                      <a:pt x="26173235" y="5604439"/>
                      <a:pt x="26174367" y="5612553"/>
                    </a:cubicBezTo>
                    <a:lnTo>
                      <a:pt x="26237371" y="6053667"/>
                    </a:lnTo>
                    <a:lnTo>
                      <a:pt x="26304752" y="6862163"/>
                    </a:lnTo>
                    <a:cubicBezTo>
                      <a:pt x="26305562" y="6871984"/>
                      <a:pt x="26302222" y="6881696"/>
                      <a:pt x="26295550" y="6888947"/>
                    </a:cubicBezTo>
                    <a:cubicBezTo>
                      <a:pt x="26288874" y="6896198"/>
                      <a:pt x="26279470" y="6900327"/>
                      <a:pt x="26269617" y="6900333"/>
                    </a:cubicBezTo>
                    <a:lnTo>
                      <a:pt x="26215781" y="6900333"/>
                    </a:lnTo>
                    <a:cubicBezTo>
                      <a:pt x="26146799" y="6900342"/>
                      <a:pt x="26087922" y="6850477"/>
                      <a:pt x="26076574" y="6782435"/>
                    </a:cubicBezTo>
                    <a:lnTo>
                      <a:pt x="25962204" y="6095436"/>
                    </a:lnTo>
                    <a:cubicBezTo>
                      <a:pt x="25960863" y="6087533"/>
                      <a:pt x="25949576" y="6087533"/>
                      <a:pt x="25948235" y="6095436"/>
                    </a:cubicBezTo>
                    <a:lnTo>
                      <a:pt x="25833794" y="6782435"/>
                    </a:lnTo>
                    <a:cubicBezTo>
                      <a:pt x="25822442" y="6850503"/>
                      <a:pt x="25763525" y="6900376"/>
                      <a:pt x="25694517" y="6900333"/>
                    </a:cubicBezTo>
                    <a:lnTo>
                      <a:pt x="25640683" y="6900333"/>
                    </a:lnTo>
                    <a:cubicBezTo>
                      <a:pt x="25630828" y="6900327"/>
                      <a:pt x="25621425" y="6896198"/>
                      <a:pt x="25614751" y="6888947"/>
                    </a:cubicBezTo>
                    <a:cubicBezTo>
                      <a:pt x="25608076" y="6881696"/>
                      <a:pt x="25604739" y="6871984"/>
                      <a:pt x="25605547" y="6862163"/>
                    </a:cubicBezTo>
                    <a:lnTo>
                      <a:pt x="25672927" y="6053667"/>
                    </a:lnTo>
                    <a:lnTo>
                      <a:pt x="25735933" y="5612553"/>
                    </a:lnTo>
                    <a:close/>
                    <a:moveTo>
                      <a:pt x="27288649" y="4642555"/>
                    </a:moveTo>
                    <a:cubicBezTo>
                      <a:pt x="27232510" y="4642555"/>
                      <a:pt x="27178671" y="4664856"/>
                      <a:pt x="27138978" y="4704551"/>
                    </a:cubicBezTo>
                    <a:cubicBezTo>
                      <a:pt x="27099281" y="4744246"/>
                      <a:pt x="27076981" y="4798085"/>
                      <a:pt x="27076981" y="4854222"/>
                    </a:cubicBezTo>
                    <a:lnTo>
                      <a:pt x="27076981" y="4924778"/>
                    </a:lnTo>
                    <a:cubicBezTo>
                      <a:pt x="27077502" y="5041309"/>
                      <a:pt x="27172117" y="5135501"/>
                      <a:pt x="27288649" y="5135501"/>
                    </a:cubicBezTo>
                    <a:cubicBezTo>
                      <a:pt x="27405181" y="5135501"/>
                      <a:pt x="27499796" y="5041309"/>
                      <a:pt x="27500317" y="4924778"/>
                    </a:cubicBezTo>
                    <a:lnTo>
                      <a:pt x="27500317" y="4854222"/>
                    </a:lnTo>
                    <a:cubicBezTo>
                      <a:pt x="27500317" y="4798085"/>
                      <a:pt x="27478017" y="4744246"/>
                      <a:pt x="27438320" y="4704551"/>
                    </a:cubicBezTo>
                    <a:cubicBezTo>
                      <a:pt x="27398627" y="4664856"/>
                      <a:pt x="27344788" y="4642555"/>
                      <a:pt x="27288649" y="4642555"/>
                    </a:cubicBezTo>
                    <a:close/>
                    <a:moveTo>
                      <a:pt x="27069431" y="5612553"/>
                    </a:moveTo>
                    <a:cubicBezTo>
                      <a:pt x="27070631" y="5604439"/>
                      <a:pt x="27059203" y="5601264"/>
                      <a:pt x="27056028" y="5608814"/>
                    </a:cubicBezTo>
                    <a:lnTo>
                      <a:pt x="26902006" y="5968153"/>
                    </a:lnTo>
                    <a:cubicBezTo>
                      <a:pt x="26879750" y="6020074"/>
                      <a:pt x="26828671" y="6053718"/>
                      <a:pt x="26772181" y="6053667"/>
                    </a:cubicBezTo>
                    <a:lnTo>
                      <a:pt x="26707131" y="6053667"/>
                    </a:lnTo>
                    <a:cubicBezTo>
                      <a:pt x="26695265" y="6053677"/>
                      <a:pt x="26684190" y="6047723"/>
                      <a:pt x="26677654" y="6037821"/>
                    </a:cubicBezTo>
                    <a:cubicBezTo>
                      <a:pt x="26671121" y="6027919"/>
                      <a:pt x="26669998" y="6015394"/>
                      <a:pt x="26674674" y="6004489"/>
                    </a:cubicBezTo>
                    <a:lnTo>
                      <a:pt x="26865317" y="5559778"/>
                    </a:lnTo>
                    <a:lnTo>
                      <a:pt x="26935449" y="5384377"/>
                    </a:lnTo>
                    <a:cubicBezTo>
                      <a:pt x="26978318" y="5277239"/>
                      <a:pt x="27082094" y="5206993"/>
                      <a:pt x="27197492" y="5207000"/>
                    </a:cubicBezTo>
                    <a:lnTo>
                      <a:pt x="27379806" y="5207000"/>
                    </a:lnTo>
                    <a:cubicBezTo>
                      <a:pt x="27495204" y="5206993"/>
                      <a:pt x="27598980" y="5277239"/>
                      <a:pt x="27641849" y="5384377"/>
                    </a:cubicBezTo>
                    <a:lnTo>
                      <a:pt x="27711981" y="5559778"/>
                    </a:lnTo>
                    <a:lnTo>
                      <a:pt x="27902553" y="6004489"/>
                    </a:lnTo>
                    <a:cubicBezTo>
                      <a:pt x="27907228" y="6015394"/>
                      <a:pt x="27906106" y="6027918"/>
                      <a:pt x="27899573" y="6037820"/>
                    </a:cubicBezTo>
                    <a:cubicBezTo>
                      <a:pt x="27893037" y="6047722"/>
                      <a:pt x="27881962" y="6053677"/>
                      <a:pt x="27870099" y="6053667"/>
                    </a:cubicBezTo>
                    <a:lnTo>
                      <a:pt x="27805045" y="6053667"/>
                    </a:lnTo>
                    <a:cubicBezTo>
                      <a:pt x="27748605" y="6053661"/>
                      <a:pt x="27697601" y="6020026"/>
                      <a:pt x="27675363" y="5968153"/>
                    </a:cubicBezTo>
                    <a:lnTo>
                      <a:pt x="27521342" y="5608814"/>
                    </a:lnTo>
                    <a:cubicBezTo>
                      <a:pt x="27518095" y="5601264"/>
                      <a:pt x="27506735" y="5604439"/>
                      <a:pt x="27507867" y="5612553"/>
                    </a:cubicBezTo>
                    <a:lnTo>
                      <a:pt x="27570871" y="6053667"/>
                    </a:lnTo>
                    <a:lnTo>
                      <a:pt x="27638252" y="6862163"/>
                    </a:lnTo>
                    <a:cubicBezTo>
                      <a:pt x="27639062" y="6871984"/>
                      <a:pt x="27635722" y="6881696"/>
                      <a:pt x="27629050" y="6888947"/>
                    </a:cubicBezTo>
                    <a:cubicBezTo>
                      <a:pt x="27622374" y="6896198"/>
                      <a:pt x="27612970" y="6900327"/>
                      <a:pt x="27603117" y="6900333"/>
                    </a:cubicBezTo>
                    <a:lnTo>
                      <a:pt x="27549281" y="6900333"/>
                    </a:lnTo>
                    <a:cubicBezTo>
                      <a:pt x="27480299" y="6900342"/>
                      <a:pt x="27421422" y="6850477"/>
                      <a:pt x="27410074" y="6782435"/>
                    </a:cubicBezTo>
                    <a:lnTo>
                      <a:pt x="27295706" y="6095436"/>
                    </a:lnTo>
                    <a:cubicBezTo>
                      <a:pt x="27294363" y="6087533"/>
                      <a:pt x="27283074" y="6087533"/>
                      <a:pt x="27281735" y="6095436"/>
                    </a:cubicBezTo>
                    <a:lnTo>
                      <a:pt x="27167292" y="6782435"/>
                    </a:lnTo>
                    <a:cubicBezTo>
                      <a:pt x="27155941" y="6850503"/>
                      <a:pt x="27097023" y="6900376"/>
                      <a:pt x="27028017" y="6900333"/>
                    </a:cubicBezTo>
                    <a:lnTo>
                      <a:pt x="26974181" y="6900333"/>
                    </a:lnTo>
                    <a:cubicBezTo>
                      <a:pt x="26964328" y="6900327"/>
                      <a:pt x="26954924" y="6896198"/>
                      <a:pt x="26948248" y="6888947"/>
                    </a:cubicBezTo>
                    <a:cubicBezTo>
                      <a:pt x="26941576" y="6881696"/>
                      <a:pt x="26938236" y="6871984"/>
                      <a:pt x="26939046" y="6862163"/>
                    </a:cubicBezTo>
                    <a:lnTo>
                      <a:pt x="27006427" y="6053667"/>
                    </a:lnTo>
                    <a:lnTo>
                      <a:pt x="27069431" y="5612553"/>
                    </a:lnTo>
                    <a:close/>
                    <a:moveTo>
                      <a:pt x="618649" y="6963833"/>
                    </a:moveTo>
                    <a:cubicBezTo>
                      <a:pt x="562511" y="6963833"/>
                      <a:pt x="508673" y="6986133"/>
                      <a:pt x="468978" y="7025829"/>
                    </a:cubicBezTo>
                    <a:cubicBezTo>
                      <a:pt x="429283" y="7065524"/>
                      <a:pt x="406982" y="7119362"/>
                      <a:pt x="406982" y="7175500"/>
                    </a:cubicBezTo>
                    <a:lnTo>
                      <a:pt x="406982" y="7246055"/>
                    </a:lnTo>
                    <a:cubicBezTo>
                      <a:pt x="407503" y="7362586"/>
                      <a:pt x="502117" y="7456777"/>
                      <a:pt x="618649" y="7456777"/>
                    </a:cubicBezTo>
                    <a:cubicBezTo>
                      <a:pt x="735181" y="7456777"/>
                      <a:pt x="829794" y="7362586"/>
                      <a:pt x="830316" y="7246055"/>
                    </a:cubicBezTo>
                    <a:lnTo>
                      <a:pt x="830316" y="7175500"/>
                    </a:lnTo>
                    <a:cubicBezTo>
                      <a:pt x="830316" y="7119362"/>
                      <a:pt x="808015" y="7065525"/>
                      <a:pt x="768320" y="7025829"/>
                    </a:cubicBezTo>
                    <a:cubicBezTo>
                      <a:pt x="728625" y="6986133"/>
                      <a:pt x="674787" y="6963833"/>
                      <a:pt x="618649" y="6963833"/>
                    </a:cubicBezTo>
                    <a:close/>
                    <a:moveTo>
                      <a:pt x="399433" y="7933831"/>
                    </a:moveTo>
                    <a:cubicBezTo>
                      <a:pt x="400632" y="7925717"/>
                      <a:pt x="389202" y="7922542"/>
                      <a:pt x="386027" y="7930092"/>
                    </a:cubicBezTo>
                    <a:lnTo>
                      <a:pt x="232005" y="8289431"/>
                    </a:lnTo>
                    <a:cubicBezTo>
                      <a:pt x="209748" y="8341351"/>
                      <a:pt x="158672" y="8374995"/>
                      <a:pt x="102182" y="8374945"/>
                    </a:cubicBezTo>
                    <a:lnTo>
                      <a:pt x="37130" y="8374945"/>
                    </a:lnTo>
                    <a:cubicBezTo>
                      <a:pt x="25266" y="8374955"/>
                      <a:pt x="14190" y="8369001"/>
                      <a:pt x="7655" y="8359098"/>
                    </a:cubicBezTo>
                    <a:cubicBezTo>
                      <a:pt x="1120" y="8349196"/>
                      <a:pt x="0" y="8336672"/>
                      <a:pt x="4675" y="8325767"/>
                    </a:cubicBezTo>
                    <a:lnTo>
                      <a:pt x="195316" y="7881055"/>
                    </a:lnTo>
                    <a:lnTo>
                      <a:pt x="265448" y="7705654"/>
                    </a:lnTo>
                    <a:cubicBezTo>
                      <a:pt x="308318" y="7598516"/>
                      <a:pt x="412094" y="7528270"/>
                      <a:pt x="527491" y="7528278"/>
                    </a:cubicBezTo>
                    <a:lnTo>
                      <a:pt x="709807" y="7528278"/>
                    </a:lnTo>
                    <a:cubicBezTo>
                      <a:pt x="825204" y="7528270"/>
                      <a:pt x="928980" y="7598516"/>
                      <a:pt x="971850" y="7705654"/>
                    </a:cubicBezTo>
                    <a:lnTo>
                      <a:pt x="1041982" y="7881055"/>
                    </a:lnTo>
                    <a:lnTo>
                      <a:pt x="1232553" y="8325767"/>
                    </a:lnTo>
                    <a:cubicBezTo>
                      <a:pt x="1237228" y="8336672"/>
                      <a:pt x="1236108" y="8349197"/>
                      <a:pt x="1229573" y="8359098"/>
                    </a:cubicBezTo>
                    <a:cubicBezTo>
                      <a:pt x="1223037" y="8369001"/>
                      <a:pt x="1211962" y="8374955"/>
                      <a:pt x="1200097" y="8374945"/>
                    </a:cubicBezTo>
                    <a:lnTo>
                      <a:pt x="1135045" y="8374945"/>
                    </a:lnTo>
                    <a:cubicBezTo>
                      <a:pt x="1078607" y="8374938"/>
                      <a:pt x="1027601" y="8341304"/>
                      <a:pt x="1005364" y="8289431"/>
                    </a:cubicBezTo>
                    <a:lnTo>
                      <a:pt x="851341" y="7930092"/>
                    </a:lnTo>
                    <a:cubicBezTo>
                      <a:pt x="848096" y="7922542"/>
                      <a:pt x="836736" y="7925717"/>
                      <a:pt x="837865" y="7933831"/>
                    </a:cubicBezTo>
                    <a:lnTo>
                      <a:pt x="900871" y="8374945"/>
                    </a:lnTo>
                    <a:lnTo>
                      <a:pt x="968252" y="9183440"/>
                    </a:lnTo>
                    <a:cubicBezTo>
                      <a:pt x="969060" y="9193262"/>
                      <a:pt x="965723" y="9202975"/>
                      <a:pt x="959048" y="9210225"/>
                    </a:cubicBezTo>
                    <a:cubicBezTo>
                      <a:pt x="952374" y="9217476"/>
                      <a:pt x="942970" y="9221605"/>
                      <a:pt x="933115" y="9221611"/>
                    </a:cubicBezTo>
                    <a:lnTo>
                      <a:pt x="879281" y="9221611"/>
                    </a:lnTo>
                    <a:cubicBezTo>
                      <a:pt x="810300" y="9221619"/>
                      <a:pt x="751423" y="9171754"/>
                      <a:pt x="740075" y="9103713"/>
                    </a:cubicBezTo>
                    <a:lnTo>
                      <a:pt x="625705" y="8416713"/>
                    </a:lnTo>
                    <a:cubicBezTo>
                      <a:pt x="624364" y="8408811"/>
                      <a:pt x="613075" y="8408811"/>
                      <a:pt x="611735" y="8416713"/>
                    </a:cubicBezTo>
                    <a:lnTo>
                      <a:pt x="497293" y="9103713"/>
                    </a:lnTo>
                    <a:cubicBezTo>
                      <a:pt x="485941" y="9171780"/>
                      <a:pt x="427025" y="9221653"/>
                      <a:pt x="358017" y="9221611"/>
                    </a:cubicBezTo>
                    <a:lnTo>
                      <a:pt x="304183" y="9221611"/>
                    </a:lnTo>
                    <a:cubicBezTo>
                      <a:pt x="294328" y="9221605"/>
                      <a:pt x="284924" y="9217476"/>
                      <a:pt x="278250" y="9210225"/>
                    </a:cubicBezTo>
                    <a:cubicBezTo>
                      <a:pt x="271575" y="9202975"/>
                      <a:pt x="268238" y="9193262"/>
                      <a:pt x="269046" y="9183440"/>
                    </a:cubicBezTo>
                    <a:lnTo>
                      <a:pt x="336427" y="8374945"/>
                    </a:lnTo>
                    <a:lnTo>
                      <a:pt x="399433" y="7933831"/>
                    </a:lnTo>
                    <a:close/>
                    <a:moveTo>
                      <a:pt x="1952149" y="6963833"/>
                    </a:moveTo>
                    <a:cubicBezTo>
                      <a:pt x="1896012" y="6963833"/>
                      <a:pt x="1842173" y="6986133"/>
                      <a:pt x="1802478" y="7025829"/>
                    </a:cubicBezTo>
                    <a:cubicBezTo>
                      <a:pt x="1762783" y="7065524"/>
                      <a:pt x="1740482" y="7119362"/>
                      <a:pt x="1740482" y="7175500"/>
                    </a:cubicBezTo>
                    <a:lnTo>
                      <a:pt x="1740482" y="7246055"/>
                    </a:lnTo>
                    <a:cubicBezTo>
                      <a:pt x="1741003" y="7362586"/>
                      <a:pt x="1835617" y="7456777"/>
                      <a:pt x="1952149" y="7456777"/>
                    </a:cubicBezTo>
                    <a:cubicBezTo>
                      <a:pt x="2068681" y="7456777"/>
                      <a:pt x="2163295" y="7362586"/>
                      <a:pt x="2163816" y="7246055"/>
                    </a:cubicBezTo>
                    <a:lnTo>
                      <a:pt x="2163816" y="7175500"/>
                    </a:lnTo>
                    <a:cubicBezTo>
                      <a:pt x="2163816" y="7119362"/>
                      <a:pt x="2141515" y="7065524"/>
                      <a:pt x="2101820" y="7025829"/>
                    </a:cubicBezTo>
                    <a:cubicBezTo>
                      <a:pt x="2062125" y="6986133"/>
                      <a:pt x="2008286" y="6963833"/>
                      <a:pt x="1952149" y="6963833"/>
                    </a:cubicBezTo>
                    <a:close/>
                    <a:moveTo>
                      <a:pt x="1732933" y="7933831"/>
                    </a:moveTo>
                    <a:cubicBezTo>
                      <a:pt x="1734132" y="7925717"/>
                      <a:pt x="1722702" y="7922542"/>
                      <a:pt x="1719527" y="7930092"/>
                    </a:cubicBezTo>
                    <a:lnTo>
                      <a:pt x="1565505" y="8289431"/>
                    </a:lnTo>
                    <a:cubicBezTo>
                      <a:pt x="1543248" y="8341351"/>
                      <a:pt x="1492172" y="8374995"/>
                      <a:pt x="1435682" y="8374945"/>
                    </a:cubicBezTo>
                    <a:lnTo>
                      <a:pt x="1370630" y="8374945"/>
                    </a:lnTo>
                    <a:cubicBezTo>
                      <a:pt x="1358766" y="8374955"/>
                      <a:pt x="1347690" y="8369001"/>
                      <a:pt x="1341155" y="8359098"/>
                    </a:cubicBezTo>
                    <a:cubicBezTo>
                      <a:pt x="1334620" y="8349197"/>
                      <a:pt x="1333500" y="8336672"/>
                      <a:pt x="1338175" y="8325767"/>
                    </a:cubicBezTo>
                    <a:lnTo>
                      <a:pt x="1528816" y="7881055"/>
                    </a:lnTo>
                    <a:lnTo>
                      <a:pt x="1598948" y="7705654"/>
                    </a:lnTo>
                    <a:cubicBezTo>
                      <a:pt x="1641818" y="7598516"/>
                      <a:pt x="1745594" y="7528270"/>
                      <a:pt x="1860991" y="7528278"/>
                    </a:cubicBezTo>
                    <a:lnTo>
                      <a:pt x="2043307" y="7528278"/>
                    </a:lnTo>
                    <a:cubicBezTo>
                      <a:pt x="2158704" y="7528270"/>
                      <a:pt x="2262480" y="7598516"/>
                      <a:pt x="2305350" y="7705654"/>
                    </a:cubicBezTo>
                    <a:lnTo>
                      <a:pt x="2375482" y="7881055"/>
                    </a:lnTo>
                    <a:lnTo>
                      <a:pt x="2566053" y="8325767"/>
                    </a:lnTo>
                    <a:cubicBezTo>
                      <a:pt x="2570728" y="8336672"/>
                      <a:pt x="2569608" y="8349196"/>
                      <a:pt x="2563073" y="8359098"/>
                    </a:cubicBezTo>
                    <a:cubicBezTo>
                      <a:pt x="2556537" y="8369001"/>
                      <a:pt x="2545462" y="8374955"/>
                      <a:pt x="2533597" y="8374945"/>
                    </a:cubicBezTo>
                    <a:lnTo>
                      <a:pt x="2468545" y="8374945"/>
                    </a:lnTo>
                    <a:cubicBezTo>
                      <a:pt x="2412107" y="8374938"/>
                      <a:pt x="2361101" y="8341304"/>
                      <a:pt x="2338864" y="8289431"/>
                    </a:cubicBezTo>
                    <a:lnTo>
                      <a:pt x="2184841" y="7930092"/>
                    </a:lnTo>
                    <a:cubicBezTo>
                      <a:pt x="2181596" y="7922542"/>
                      <a:pt x="2170236" y="7925717"/>
                      <a:pt x="2171365" y="7933831"/>
                    </a:cubicBezTo>
                    <a:lnTo>
                      <a:pt x="2234371" y="8374945"/>
                    </a:lnTo>
                    <a:lnTo>
                      <a:pt x="2301752" y="9183440"/>
                    </a:lnTo>
                    <a:cubicBezTo>
                      <a:pt x="2302560" y="9193262"/>
                      <a:pt x="2299223" y="9202975"/>
                      <a:pt x="2292548" y="9210225"/>
                    </a:cubicBezTo>
                    <a:cubicBezTo>
                      <a:pt x="2285874" y="9217476"/>
                      <a:pt x="2276470" y="9221605"/>
                      <a:pt x="2266615" y="9221611"/>
                    </a:cubicBezTo>
                    <a:lnTo>
                      <a:pt x="2212781" y="9221611"/>
                    </a:lnTo>
                    <a:cubicBezTo>
                      <a:pt x="2143800" y="9221619"/>
                      <a:pt x="2084923" y="9171754"/>
                      <a:pt x="2073575" y="9103713"/>
                    </a:cubicBezTo>
                    <a:lnTo>
                      <a:pt x="1959205" y="8416713"/>
                    </a:lnTo>
                    <a:cubicBezTo>
                      <a:pt x="1957864" y="8408811"/>
                      <a:pt x="1946575" y="8408811"/>
                      <a:pt x="1945234" y="8416713"/>
                    </a:cubicBezTo>
                    <a:lnTo>
                      <a:pt x="1830793" y="9103713"/>
                    </a:lnTo>
                    <a:cubicBezTo>
                      <a:pt x="1819442" y="9171780"/>
                      <a:pt x="1760525" y="9221653"/>
                      <a:pt x="1691517" y="9221611"/>
                    </a:cubicBezTo>
                    <a:lnTo>
                      <a:pt x="1637683" y="9221611"/>
                    </a:lnTo>
                    <a:cubicBezTo>
                      <a:pt x="1627828" y="9221605"/>
                      <a:pt x="1618424" y="9217476"/>
                      <a:pt x="1611750" y="9210225"/>
                    </a:cubicBezTo>
                    <a:cubicBezTo>
                      <a:pt x="1605075" y="9202975"/>
                      <a:pt x="1601738" y="9193262"/>
                      <a:pt x="1602546" y="9183440"/>
                    </a:cubicBezTo>
                    <a:lnTo>
                      <a:pt x="1669927" y="8374945"/>
                    </a:lnTo>
                    <a:lnTo>
                      <a:pt x="1732933" y="7933831"/>
                    </a:lnTo>
                    <a:close/>
                    <a:moveTo>
                      <a:pt x="3285649" y="6963833"/>
                    </a:moveTo>
                    <a:cubicBezTo>
                      <a:pt x="3229512" y="6963833"/>
                      <a:pt x="3175673" y="6986133"/>
                      <a:pt x="3135978" y="7025829"/>
                    </a:cubicBezTo>
                    <a:cubicBezTo>
                      <a:pt x="3096283" y="7065524"/>
                      <a:pt x="3073982" y="7119362"/>
                      <a:pt x="3073982" y="7175500"/>
                    </a:cubicBezTo>
                    <a:lnTo>
                      <a:pt x="3073982" y="7246055"/>
                    </a:lnTo>
                    <a:cubicBezTo>
                      <a:pt x="3074503" y="7362586"/>
                      <a:pt x="3169117" y="7456777"/>
                      <a:pt x="3285649" y="7456777"/>
                    </a:cubicBezTo>
                    <a:cubicBezTo>
                      <a:pt x="3402181" y="7456777"/>
                      <a:pt x="3496794" y="7362586"/>
                      <a:pt x="3497316" y="7246055"/>
                    </a:cubicBezTo>
                    <a:lnTo>
                      <a:pt x="3497316" y="7175500"/>
                    </a:lnTo>
                    <a:cubicBezTo>
                      <a:pt x="3497316" y="7119362"/>
                      <a:pt x="3475015" y="7065525"/>
                      <a:pt x="3435320" y="7025829"/>
                    </a:cubicBezTo>
                    <a:cubicBezTo>
                      <a:pt x="3395625" y="6986134"/>
                      <a:pt x="3341787" y="6963833"/>
                      <a:pt x="3285649" y="6963833"/>
                    </a:cubicBezTo>
                    <a:close/>
                    <a:moveTo>
                      <a:pt x="3066433" y="7933831"/>
                    </a:moveTo>
                    <a:cubicBezTo>
                      <a:pt x="3067632" y="7925717"/>
                      <a:pt x="3056202" y="7922542"/>
                      <a:pt x="3053027" y="7930092"/>
                    </a:cubicBezTo>
                    <a:lnTo>
                      <a:pt x="2899005" y="8289431"/>
                    </a:lnTo>
                    <a:cubicBezTo>
                      <a:pt x="2876748" y="8341351"/>
                      <a:pt x="2825672" y="8374995"/>
                      <a:pt x="2769182" y="8374945"/>
                    </a:cubicBezTo>
                    <a:lnTo>
                      <a:pt x="2704130" y="8374945"/>
                    </a:lnTo>
                    <a:cubicBezTo>
                      <a:pt x="2692265" y="8374955"/>
                      <a:pt x="2681190" y="8369001"/>
                      <a:pt x="2674655" y="8359098"/>
                    </a:cubicBezTo>
                    <a:cubicBezTo>
                      <a:pt x="2668120" y="8349196"/>
                      <a:pt x="2667000" y="8336672"/>
                      <a:pt x="2671675" y="8325767"/>
                    </a:cubicBezTo>
                    <a:lnTo>
                      <a:pt x="2862316" y="7881055"/>
                    </a:lnTo>
                    <a:lnTo>
                      <a:pt x="2932448" y="7705654"/>
                    </a:lnTo>
                    <a:cubicBezTo>
                      <a:pt x="2975318" y="7598516"/>
                      <a:pt x="3079094" y="7528270"/>
                      <a:pt x="3194491" y="7528278"/>
                    </a:cubicBezTo>
                    <a:lnTo>
                      <a:pt x="3376807" y="7528278"/>
                    </a:lnTo>
                    <a:cubicBezTo>
                      <a:pt x="3492203" y="7528270"/>
                      <a:pt x="3595980" y="7598516"/>
                      <a:pt x="3638850" y="7705654"/>
                    </a:cubicBezTo>
                    <a:lnTo>
                      <a:pt x="3708982" y="7881055"/>
                    </a:lnTo>
                    <a:lnTo>
                      <a:pt x="3899553" y="8325767"/>
                    </a:lnTo>
                    <a:cubicBezTo>
                      <a:pt x="3904228" y="8336672"/>
                      <a:pt x="3903108" y="8349197"/>
                      <a:pt x="3896573" y="8359099"/>
                    </a:cubicBezTo>
                    <a:cubicBezTo>
                      <a:pt x="3890037" y="8369002"/>
                      <a:pt x="3878962" y="8374955"/>
                      <a:pt x="3867097" y="8374945"/>
                    </a:cubicBezTo>
                    <a:lnTo>
                      <a:pt x="3802045" y="8374945"/>
                    </a:lnTo>
                    <a:cubicBezTo>
                      <a:pt x="3745607" y="8374938"/>
                      <a:pt x="3694601" y="8341304"/>
                      <a:pt x="3672364" y="8289431"/>
                    </a:cubicBezTo>
                    <a:lnTo>
                      <a:pt x="3518341" y="7930092"/>
                    </a:lnTo>
                    <a:cubicBezTo>
                      <a:pt x="3515096" y="7922542"/>
                      <a:pt x="3503736" y="7925717"/>
                      <a:pt x="3504865" y="7933831"/>
                    </a:cubicBezTo>
                    <a:lnTo>
                      <a:pt x="3567871" y="8374945"/>
                    </a:lnTo>
                    <a:lnTo>
                      <a:pt x="3635252" y="9183440"/>
                    </a:lnTo>
                    <a:cubicBezTo>
                      <a:pt x="3636060" y="9193262"/>
                      <a:pt x="3632722" y="9202975"/>
                      <a:pt x="3626048" y="9210225"/>
                    </a:cubicBezTo>
                    <a:cubicBezTo>
                      <a:pt x="3619374" y="9217476"/>
                      <a:pt x="3609970" y="9221605"/>
                      <a:pt x="3600115" y="9221611"/>
                    </a:cubicBezTo>
                    <a:lnTo>
                      <a:pt x="3546281" y="9221611"/>
                    </a:lnTo>
                    <a:cubicBezTo>
                      <a:pt x="3477300" y="9221619"/>
                      <a:pt x="3418423" y="9171754"/>
                      <a:pt x="3407075" y="9103713"/>
                    </a:cubicBezTo>
                    <a:lnTo>
                      <a:pt x="3292704" y="8416713"/>
                    </a:lnTo>
                    <a:cubicBezTo>
                      <a:pt x="3291364" y="8408811"/>
                      <a:pt x="3280075" y="8408811"/>
                      <a:pt x="3278735" y="8416713"/>
                    </a:cubicBezTo>
                    <a:lnTo>
                      <a:pt x="3164293" y="9103713"/>
                    </a:lnTo>
                    <a:cubicBezTo>
                      <a:pt x="3152942" y="9171780"/>
                      <a:pt x="3094025" y="9221653"/>
                      <a:pt x="3025017" y="9221611"/>
                    </a:cubicBezTo>
                    <a:lnTo>
                      <a:pt x="2971183" y="9221611"/>
                    </a:lnTo>
                    <a:cubicBezTo>
                      <a:pt x="2961328" y="9221605"/>
                      <a:pt x="2951924" y="9217476"/>
                      <a:pt x="2945250" y="9210225"/>
                    </a:cubicBezTo>
                    <a:cubicBezTo>
                      <a:pt x="2938575" y="9202975"/>
                      <a:pt x="2935238" y="9193262"/>
                      <a:pt x="2936046" y="9183440"/>
                    </a:cubicBezTo>
                    <a:lnTo>
                      <a:pt x="3003427" y="8374945"/>
                    </a:lnTo>
                    <a:lnTo>
                      <a:pt x="3066433" y="7933831"/>
                    </a:lnTo>
                    <a:close/>
                    <a:moveTo>
                      <a:pt x="4619149" y="6963833"/>
                    </a:moveTo>
                    <a:cubicBezTo>
                      <a:pt x="4563011" y="6963833"/>
                      <a:pt x="4509173" y="6986134"/>
                      <a:pt x="4469478" y="7025829"/>
                    </a:cubicBezTo>
                    <a:cubicBezTo>
                      <a:pt x="4429783" y="7065525"/>
                      <a:pt x="4407482" y="7119362"/>
                      <a:pt x="4407482" y="7175500"/>
                    </a:cubicBezTo>
                    <a:lnTo>
                      <a:pt x="4407482" y="7246055"/>
                    </a:lnTo>
                    <a:cubicBezTo>
                      <a:pt x="4408004" y="7362586"/>
                      <a:pt x="4502617" y="7456777"/>
                      <a:pt x="4619149" y="7456777"/>
                    </a:cubicBezTo>
                    <a:cubicBezTo>
                      <a:pt x="4735681" y="7456777"/>
                      <a:pt x="4830294" y="7362586"/>
                      <a:pt x="4830816" y="7246055"/>
                    </a:cubicBezTo>
                    <a:lnTo>
                      <a:pt x="4830816" y="7175500"/>
                    </a:lnTo>
                    <a:cubicBezTo>
                      <a:pt x="4830816" y="7119362"/>
                      <a:pt x="4808515" y="7065525"/>
                      <a:pt x="4768820" y="7025829"/>
                    </a:cubicBezTo>
                    <a:cubicBezTo>
                      <a:pt x="4729125" y="6986134"/>
                      <a:pt x="4675287" y="6963833"/>
                      <a:pt x="4619149" y="6963833"/>
                    </a:cubicBezTo>
                    <a:close/>
                    <a:moveTo>
                      <a:pt x="4399933" y="7933831"/>
                    </a:moveTo>
                    <a:cubicBezTo>
                      <a:pt x="4401132" y="7925717"/>
                      <a:pt x="4389702" y="7922542"/>
                      <a:pt x="4386527" y="7930092"/>
                    </a:cubicBezTo>
                    <a:lnTo>
                      <a:pt x="4232504" y="8289431"/>
                    </a:lnTo>
                    <a:cubicBezTo>
                      <a:pt x="4210248" y="8341351"/>
                      <a:pt x="4159172" y="8374995"/>
                      <a:pt x="4102682" y="8374945"/>
                    </a:cubicBezTo>
                    <a:lnTo>
                      <a:pt x="4037630" y="8374945"/>
                    </a:lnTo>
                    <a:cubicBezTo>
                      <a:pt x="4025765" y="8374955"/>
                      <a:pt x="4014690" y="8369002"/>
                      <a:pt x="4008155" y="8359099"/>
                    </a:cubicBezTo>
                    <a:cubicBezTo>
                      <a:pt x="4001620" y="8349197"/>
                      <a:pt x="4000500" y="8336672"/>
                      <a:pt x="4005174" y="8325767"/>
                    </a:cubicBezTo>
                    <a:lnTo>
                      <a:pt x="4195816" y="7881055"/>
                    </a:lnTo>
                    <a:lnTo>
                      <a:pt x="4265948" y="7705654"/>
                    </a:lnTo>
                    <a:cubicBezTo>
                      <a:pt x="4308818" y="7598516"/>
                      <a:pt x="4412595" y="7528270"/>
                      <a:pt x="4527991" y="7528278"/>
                    </a:cubicBezTo>
                    <a:lnTo>
                      <a:pt x="4710307" y="7528278"/>
                    </a:lnTo>
                    <a:cubicBezTo>
                      <a:pt x="4825703" y="7528270"/>
                      <a:pt x="4929480" y="7598516"/>
                      <a:pt x="4972350" y="7705654"/>
                    </a:cubicBezTo>
                    <a:lnTo>
                      <a:pt x="5042482" y="7881055"/>
                    </a:lnTo>
                    <a:lnTo>
                      <a:pt x="5233053" y="8325767"/>
                    </a:lnTo>
                    <a:cubicBezTo>
                      <a:pt x="5237728" y="8336672"/>
                      <a:pt x="5236608" y="8349197"/>
                      <a:pt x="5230073" y="8359099"/>
                    </a:cubicBezTo>
                    <a:cubicBezTo>
                      <a:pt x="5223537" y="8369002"/>
                      <a:pt x="5212462" y="8374955"/>
                      <a:pt x="5200597" y="8374945"/>
                    </a:cubicBezTo>
                    <a:lnTo>
                      <a:pt x="5135545" y="8374945"/>
                    </a:lnTo>
                    <a:cubicBezTo>
                      <a:pt x="5079107" y="8374938"/>
                      <a:pt x="5028101" y="8341304"/>
                      <a:pt x="5005864" y="8289431"/>
                    </a:cubicBezTo>
                    <a:lnTo>
                      <a:pt x="4851841" y="7930092"/>
                    </a:lnTo>
                    <a:cubicBezTo>
                      <a:pt x="4848596" y="7922542"/>
                      <a:pt x="4837236" y="7925717"/>
                      <a:pt x="4838365" y="7933831"/>
                    </a:cubicBezTo>
                    <a:lnTo>
                      <a:pt x="4901371" y="8374945"/>
                    </a:lnTo>
                    <a:lnTo>
                      <a:pt x="4968752" y="9183440"/>
                    </a:lnTo>
                    <a:cubicBezTo>
                      <a:pt x="4969560" y="9193262"/>
                      <a:pt x="4966222" y="9202975"/>
                      <a:pt x="4959548" y="9210225"/>
                    </a:cubicBezTo>
                    <a:cubicBezTo>
                      <a:pt x="4952874" y="9217476"/>
                      <a:pt x="4943470" y="9221605"/>
                      <a:pt x="4933615" y="9221611"/>
                    </a:cubicBezTo>
                    <a:lnTo>
                      <a:pt x="4879781" y="9221611"/>
                    </a:lnTo>
                    <a:cubicBezTo>
                      <a:pt x="4810800" y="9221619"/>
                      <a:pt x="4751923" y="9171754"/>
                      <a:pt x="4740575" y="9103713"/>
                    </a:cubicBezTo>
                    <a:lnTo>
                      <a:pt x="4626204" y="8416713"/>
                    </a:lnTo>
                    <a:cubicBezTo>
                      <a:pt x="4624864" y="8408811"/>
                      <a:pt x="4613575" y="8408811"/>
                      <a:pt x="4612235" y="8416713"/>
                    </a:cubicBezTo>
                    <a:lnTo>
                      <a:pt x="4497794" y="9103713"/>
                    </a:lnTo>
                    <a:cubicBezTo>
                      <a:pt x="4486442" y="9171780"/>
                      <a:pt x="4427525" y="9221654"/>
                      <a:pt x="4358517" y="9221611"/>
                    </a:cubicBezTo>
                    <a:lnTo>
                      <a:pt x="4304683" y="9221611"/>
                    </a:lnTo>
                    <a:cubicBezTo>
                      <a:pt x="4294828" y="9221605"/>
                      <a:pt x="4285424" y="9217476"/>
                      <a:pt x="4278750" y="9210225"/>
                    </a:cubicBezTo>
                    <a:cubicBezTo>
                      <a:pt x="4272076" y="9202975"/>
                      <a:pt x="4268738" y="9193262"/>
                      <a:pt x="4269546" y="9183440"/>
                    </a:cubicBezTo>
                    <a:lnTo>
                      <a:pt x="4336927" y="8374945"/>
                    </a:lnTo>
                    <a:lnTo>
                      <a:pt x="4399933" y="7933831"/>
                    </a:lnTo>
                    <a:close/>
                    <a:moveTo>
                      <a:pt x="5952649" y="6963833"/>
                    </a:moveTo>
                    <a:cubicBezTo>
                      <a:pt x="5896511" y="6963833"/>
                      <a:pt x="5842673" y="6986134"/>
                      <a:pt x="5802978" y="7025829"/>
                    </a:cubicBezTo>
                    <a:cubicBezTo>
                      <a:pt x="5763283" y="7065525"/>
                      <a:pt x="5740982" y="7119362"/>
                      <a:pt x="5740982" y="7175500"/>
                    </a:cubicBezTo>
                    <a:lnTo>
                      <a:pt x="5740982" y="7246055"/>
                    </a:lnTo>
                    <a:cubicBezTo>
                      <a:pt x="5741504" y="7362586"/>
                      <a:pt x="5836117" y="7456777"/>
                      <a:pt x="5952649" y="7456777"/>
                    </a:cubicBezTo>
                    <a:cubicBezTo>
                      <a:pt x="6069181" y="7456777"/>
                      <a:pt x="6163794" y="7362586"/>
                      <a:pt x="6164316" y="7246055"/>
                    </a:cubicBezTo>
                    <a:lnTo>
                      <a:pt x="6164316" y="7175500"/>
                    </a:lnTo>
                    <a:cubicBezTo>
                      <a:pt x="6164316" y="7119362"/>
                      <a:pt x="6142015" y="7065525"/>
                      <a:pt x="6102320" y="7025829"/>
                    </a:cubicBezTo>
                    <a:cubicBezTo>
                      <a:pt x="6062625" y="6986134"/>
                      <a:pt x="6008787" y="6963833"/>
                      <a:pt x="5952649" y="6963833"/>
                    </a:cubicBezTo>
                    <a:close/>
                    <a:moveTo>
                      <a:pt x="5733433" y="7933831"/>
                    </a:moveTo>
                    <a:cubicBezTo>
                      <a:pt x="5734632" y="7925717"/>
                      <a:pt x="5723202" y="7922542"/>
                      <a:pt x="5720027" y="7930092"/>
                    </a:cubicBezTo>
                    <a:lnTo>
                      <a:pt x="5566004" y="8289431"/>
                    </a:lnTo>
                    <a:cubicBezTo>
                      <a:pt x="5543748" y="8341351"/>
                      <a:pt x="5492672" y="8374995"/>
                      <a:pt x="5436182" y="8374945"/>
                    </a:cubicBezTo>
                    <a:lnTo>
                      <a:pt x="5371130" y="8374945"/>
                    </a:lnTo>
                    <a:cubicBezTo>
                      <a:pt x="5359265" y="8374955"/>
                      <a:pt x="5348190" y="8369002"/>
                      <a:pt x="5341655" y="8359099"/>
                    </a:cubicBezTo>
                    <a:cubicBezTo>
                      <a:pt x="5335120" y="8349197"/>
                      <a:pt x="5334000" y="8336672"/>
                      <a:pt x="5338674" y="8325767"/>
                    </a:cubicBezTo>
                    <a:lnTo>
                      <a:pt x="5529316" y="7881055"/>
                    </a:lnTo>
                    <a:lnTo>
                      <a:pt x="5599448" y="7705654"/>
                    </a:lnTo>
                    <a:cubicBezTo>
                      <a:pt x="5642318" y="7598516"/>
                      <a:pt x="5746095" y="7528270"/>
                      <a:pt x="5861491" y="7528278"/>
                    </a:cubicBezTo>
                    <a:lnTo>
                      <a:pt x="6043807" y="7528278"/>
                    </a:lnTo>
                    <a:cubicBezTo>
                      <a:pt x="6159203" y="7528270"/>
                      <a:pt x="6262980" y="7598516"/>
                      <a:pt x="6305850" y="7705654"/>
                    </a:cubicBezTo>
                    <a:lnTo>
                      <a:pt x="6375982" y="7881055"/>
                    </a:lnTo>
                    <a:lnTo>
                      <a:pt x="6566553" y="8325767"/>
                    </a:lnTo>
                    <a:cubicBezTo>
                      <a:pt x="6571228" y="8336672"/>
                      <a:pt x="6570107" y="8349196"/>
                      <a:pt x="6563572" y="8359098"/>
                    </a:cubicBezTo>
                    <a:cubicBezTo>
                      <a:pt x="6557037" y="8369001"/>
                      <a:pt x="6545962" y="8374955"/>
                      <a:pt x="6534097" y="8374945"/>
                    </a:cubicBezTo>
                    <a:lnTo>
                      <a:pt x="6469045" y="8374945"/>
                    </a:lnTo>
                    <a:cubicBezTo>
                      <a:pt x="6412607" y="8374938"/>
                      <a:pt x="6361601" y="8341304"/>
                      <a:pt x="6339364" y="8289431"/>
                    </a:cubicBezTo>
                    <a:lnTo>
                      <a:pt x="6185341" y="7930092"/>
                    </a:lnTo>
                    <a:cubicBezTo>
                      <a:pt x="6182096" y="7922542"/>
                      <a:pt x="6170736" y="7925717"/>
                      <a:pt x="6171865" y="7933831"/>
                    </a:cubicBezTo>
                    <a:lnTo>
                      <a:pt x="6234871" y="8374945"/>
                    </a:lnTo>
                    <a:lnTo>
                      <a:pt x="6302252" y="9183440"/>
                    </a:lnTo>
                    <a:cubicBezTo>
                      <a:pt x="6303060" y="9193262"/>
                      <a:pt x="6299722" y="9202975"/>
                      <a:pt x="6293048" y="9210225"/>
                    </a:cubicBezTo>
                    <a:cubicBezTo>
                      <a:pt x="6286374" y="9217476"/>
                      <a:pt x="6276970" y="9221605"/>
                      <a:pt x="6267115" y="9221611"/>
                    </a:cubicBezTo>
                    <a:lnTo>
                      <a:pt x="6213281" y="9221611"/>
                    </a:lnTo>
                    <a:cubicBezTo>
                      <a:pt x="6144300" y="9221619"/>
                      <a:pt x="6085423" y="9171754"/>
                      <a:pt x="6074075" y="9103713"/>
                    </a:cubicBezTo>
                    <a:lnTo>
                      <a:pt x="5959704" y="8416713"/>
                    </a:lnTo>
                    <a:cubicBezTo>
                      <a:pt x="5958364" y="8408811"/>
                      <a:pt x="5947075" y="8408811"/>
                      <a:pt x="5945735" y="8416713"/>
                    </a:cubicBezTo>
                    <a:lnTo>
                      <a:pt x="5831294" y="9103713"/>
                    </a:lnTo>
                    <a:cubicBezTo>
                      <a:pt x="5819942" y="9171780"/>
                      <a:pt x="5761025" y="9221654"/>
                      <a:pt x="5692017" y="9221611"/>
                    </a:cubicBezTo>
                    <a:lnTo>
                      <a:pt x="5638183" y="9221611"/>
                    </a:lnTo>
                    <a:cubicBezTo>
                      <a:pt x="5628328" y="9221605"/>
                      <a:pt x="5618924" y="9217476"/>
                      <a:pt x="5612250" y="9210225"/>
                    </a:cubicBezTo>
                    <a:cubicBezTo>
                      <a:pt x="5605576" y="9202975"/>
                      <a:pt x="5602238" y="9193262"/>
                      <a:pt x="5603046" y="9183440"/>
                    </a:cubicBezTo>
                    <a:lnTo>
                      <a:pt x="5670427" y="8374945"/>
                    </a:lnTo>
                    <a:lnTo>
                      <a:pt x="5733433" y="7933831"/>
                    </a:lnTo>
                    <a:close/>
                    <a:moveTo>
                      <a:pt x="7286149" y="6963833"/>
                    </a:moveTo>
                    <a:cubicBezTo>
                      <a:pt x="7230011" y="6963833"/>
                      <a:pt x="7176173" y="6986133"/>
                      <a:pt x="7136478" y="7025829"/>
                    </a:cubicBezTo>
                    <a:cubicBezTo>
                      <a:pt x="7096782" y="7065524"/>
                      <a:pt x="7074482" y="7119362"/>
                      <a:pt x="7074482" y="7175500"/>
                    </a:cubicBezTo>
                    <a:lnTo>
                      <a:pt x="7074482" y="7246055"/>
                    </a:lnTo>
                    <a:cubicBezTo>
                      <a:pt x="7075003" y="7362586"/>
                      <a:pt x="7169617" y="7456778"/>
                      <a:pt x="7286149" y="7456778"/>
                    </a:cubicBezTo>
                    <a:cubicBezTo>
                      <a:pt x="7402681" y="7456778"/>
                      <a:pt x="7497295" y="7362586"/>
                      <a:pt x="7497816" y="7246055"/>
                    </a:cubicBezTo>
                    <a:lnTo>
                      <a:pt x="7497816" y="7175500"/>
                    </a:lnTo>
                    <a:cubicBezTo>
                      <a:pt x="7497816" y="7119362"/>
                      <a:pt x="7475516" y="7065524"/>
                      <a:pt x="7435820" y="7025829"/>
                    </a:cubicBezTo>
                    <a:cubicBezTo>
                      <a:pt x="7396125" y="6986133"/>
                      <a:pt x="7342287" y="6963833"/>
                      <a:pt x="7286149" y="6963833"/>
                    </a:cubicBezTo>
                    <a:close/>
                    <a:moveTo>
                      <a:pt x="7066933" y="7933831"/>
                    </a:moveTo>
                    <a:cubicBezTo>
                      <a:pt x="7068132" y="7925717"/>
                      <a:pt x="7056703" y="7922542"/>
                      <a:pt x="7053528" y="7930092"/>
                    </a:cubicBezTo>
                    <a:lnTo>
                      <a:pt x="6899504" y="8289431"/>
                    </a:lnTo>
                    <a:cubicBezTo>
                      <a:pt x="6877248" y="8341351"/>
                      <a:pt x="6826172" y="8374995"/>
                      <a:pt x="6769682" y="8374945"/>
                    </a:cubicBezTo>
                    <a:lnTo>
                      <a:pt x="6704630" y="8374945"/>
                    </a:lnTo>
                    <a:cubicBezTo>
                      <a:pt x="6692766" y="8374955"/>
                      <a:pt x="6681691" y="8369001"/>
                      <a:pt x="6675155" y="8359098"/>
                    </a:cubicBezTo>
                    <a:cubicBezTo>
                      <a:pt x="6668620" y="8349196"/>
                      <a:pt x="6667500" y="8336672"/>
                      <a:pt x="6672175" y="8325767"/>
                    </a:cubicBezTo>
                    <a:lnTo>
                      <a:pt x="6862816" y="7881055"/>
                    </a:lnTo>
                    <a:lnTo>
                      <a:pt x="6932948" y="7705654"/>
                    </a:lnTo>
                    <a:cubicBezTo>
                      <a:pt x="6975818" y="7598516"/>
                      <a:pt x="7079594" y="7528270"/>
                      <a:pt x="7194991" y="7528278"/>
                    </a:cubicBezTo>
                    <a:lnTo>
                      <a:pt x="7377307" y="7528278"/>
                    </a:lnTo>
                    <a:cubicBezTo>
                      <a:pt x="7492704" y="7528270"/>
                      <a:pt x="7596480" y="7598516"/>
                      <a:pt x="7639350" y="7705654"/>
                    </a:cubicBezTo>
                    <a:lnTo>
                      <a:pt x="7709482" y="7881055"/>
                    </a:lnTo>
                    <a:lnTo>
                      <a:pt x="7900053" y="8325767"/>
                    </a:lnTo>
                    <a:cubicBezTo>
                      <a:pt x="7904728" y="8336672"/>
                      <a:pt x="7903607" y="8349196"/>
                      <a:pt x="7897072" y="8359098"/>
                    </a:cubicBezTo>
                    <a:cubicBezTo>
                      <a:pt x="7890537" y="8369001"/>
                      <a:pt x="7879462" y="8374955"/>
                      <a:pt x="7867597" y="8374945"/>
                    </a:cubicBezTo>
                    <a:lnTo>
                      <a:pt x="7802545" y="8374945"/>
                    </a:lnTo>
                    <a:cubicBezTo>
                      <a:pt x="7746107" y="8374938"/>
                      <a:pt x="7695101" y="8341304"/>
                      <a:pt x="7672864" y="8289431"/>
                    </a:cubicBezTo>
                    <a:lnTo>
                      <a:pt x="7518841" y="7930092"/>
                    </a:lnTo>
                    <a:cubicBezTo>
                      <a:pt x="7515595" y="7922542"/>
                      <a:pt x="7504236" y="7925717"/>
                      <a:pt x="7505365" y="7933831"/>
                    </a:cubicBezTo>
                    <a:lnTo>
                      <a:pt x="7568371" y="8374945"/>
                    </a:lnTo>
                    <a:lnTo>
                      <a:pt x="7635752" y="9183440"/>
                    </a:lnTo>
                    <a:cubicBezTo>
                      <a:pt x="7636560" y="9193262"/>
                      <a:pt x="7633222" y="9202975"/>
                      <a:pt x="7626548" y="9210225"/>
                    </a:cubicBezTo>
                    <a:cubicBezTo>
                      <a:pt x="7619874" y="9217476"/>
                      <a:pt x="7610470" y="9221605"/>
                      <a:pt x="7600615" y="9221611"/>
                    </a:cubicBezTo>
                    <a:lnTo>
                      <a:pt x="7546781" y="9221611"/>
                    </a:lnTo>
                    <a:cubicBezTo>
                      <a:pt x="7477799" y="9221619"/>
                      <a:pt x="7418922" y="9171755"/>
                      <a:pt x="7407575" y="9103713"/>
                    </a:cubicBezTo>
                    <a:lnTo>
                      <a:pt x="7293204" y="8416713"/>
                    </a:lnTo>
                    <a:cubicBezTo>
                      <a:pt x="7291864" y="8408811"/>
                      <a:pt x="7280575" y="8408811"/>
                      <a:pt x="7279235" y="8416713"/>
                    </a:cubicBezTo>
                    <a:lnTo>
                      <a:pt x="7164794" y="9103713"/>
                    </a:lnTo>
                    <a:cubicBezTo>
                      <a:pt x="7153442" y="9171780"/>
                      <a:pt x="7094525" y="9221654"/>
                      <a:pt x="7025517" y="9221611"/>
                    </a:cubicBezTo>
                    <a:lnTo>
                      <a:pt x="6971683" y="9221611"/>
                    </a:lnTo>
                    <a:cubicBezTo>
                      <a:pt x="6961828" y="9221605"/>
                      <a:pt x="6952424" y="9217476"/>
                      <a:pt x="6945750" y="9210225"/>
                    </a:cubicBezTo>
                    <a:cubicBezTo>
                      <a:pt x="6939076" y="9202975"/>
                      <a:pt x="6935738" y="9193262"/>
                      <a:pt x="6936546" y="9183440"/>
                    </a:cubicBezTo>
                    <a:lnTo>
                      <a:pt x="7003927" y="8374945"/>
                    </a:lnTo>
                    <a:lnTo>
                      <a:pt x="7066933" y="79338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3" name="AutoShape 3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375183" y="1794868"/>
            <a:ext cx="14482498" cy="110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9"/>
              </a:lnSpc>
            </a:pPr>
            <a:r>
              <a:rPr lang="en-US" sz="7199" dirty="0">
                <a:solidFill>
                  <a:srgbClr val="141414"/>
                </a:solidFill>
                <a:latin typeface="Verdana" panose="020B0604030504040204" pitchFamily="34" charset="0"/>
              </a:rPr>
              <a:t> Deaths by </a:t>
            </a:r>
            <a:r>
              <a:rPr lang="en-US" sz="7199" dirty="0">
                <a:solidFill>
                  <a:srgbClr val="DD211D"/>
                </a:solidFill>
                <a:latin typeface="Verdana" panose="020B0604030504040204" pitchFamily="34" charset="0"/>
              </a:rPr>
              <a:t>Heart Disease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40886" y="8505867"/>
            <a:ext cx="4000900" cy="44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141414"/>
                </a:solidFill>
                <a:latin typeface="Verdana" panose="020B0604030504040204" pitchFamily="34" charset="0"/>
              </a:rPr>
              <a:t>United States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2925" y="8505867"/>
            <a:ext cx="4000900" cy="44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141414"/>
                </a:solidFill>
                <a:latin typeface="Verdana" panose="020B0604030504040204" pitchFamily="34" charset="0"/>
              </a:rPr>
              <a:t>World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79768" y="3321612"/>
            <a:ext cx="4523135" cy="4523135"/>
            <a:chOff x="0" y="0"/>
            <a:chExt cx="6030847" cy="6030847"/>
          </a:xfrm>
        </p:grpSpPr>
        <p:sp>
          <p:nvSpPr>
            <p:cNvPr id="9" name="TextBox 9"/>
            <p:cNvSpPr txBox="1"/>
            <p:nvPr/>
          </p:nvSpPr>
          <p:spPr>
            <a:xfrm>
              <a:off x="1508844" y="2684615"/>
              <a:ext cx="3013156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DD211D"/>
                  </a:solidFill>
                  <a:latin typeface="Open Sans Light"/>
                </a:rPr>
                <a:t>1</a:t>
              </a:r>
              <a:r>
                <a:rPr lang="en-US" sz="3600" b="1" dirty="0">
                  <a:solidFill>
                    <a:srgbClr val="000000"/>
                  </a:solidFill>
                  <a:latin typeface="Open Sans Light"/>
                </a:rPr>
                <a:t> in 4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6030847" cy="6030847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253776" y="17180"/>
                <a:ext cx="1269045" cy="1269045"/>
              </a:xfrm>
              <a:custGeom>
                <a:avLst/>
                <a:gdLst/>
                <a:ahLst/>
                <a:cxnLst/>
                <a:rect l="l" t="t" r="r" b="b"/>
                <a:pathLst>
                  <a:path w="1269045" h="1269045">
                    <a:moveTo>
                      <a:pt x="333724" y="23148"/>
                    </a:moveTo>
                    <a:cubicBezTo>
                      <a:pt x="781066" y="138651"/>
                      <a:pt x="1130393" y="487978"/>
                      <a:pt x="1245896" y="935320"/>
                    </a:cubicBezTo>
                    <a:cubicBezTo>
                      <a:pt x="1269044" y="1023344"/>
                      <a:pt x="1243325" y="1117026"/>
                      <a:pt x="1178477" y="1180892"/>
                    </a:cubicBezTo>
                    <a:cubicBezTo>
                      <a:pt x="1113629" y="1244758"/>
                      <a:pt x="1019566" y="1269044"/>
                      <a:pt x="931906" y="1244556"/>
                    </a:cubicBezTo>
                    <a:cubicBezTo>
                      <a:pt x="844245" y="1220068"/>
                      <a:pt x="776387" y="1150548"/>
                      <a:pt x="754027" y="1062320"/>
                    </a:cubicBezTo>
                    <a:cubicBezTo>
                      <a:pt x="684725" y="793915"/>
                      <a:pt x="475129" y="584319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DD211D"/>
              </a:solidFill>
            </p:spPr>
          </p:sp>
        </p:grp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971807" y="3321612"/>
            <a:ext cx="4523135" cy="4523135"/>
            <a:chOff x="0" y="0"/>
            <a:chExt cx="2540000" cy="2540000"/>
          </a:xfrm>
        </p:grpSpPr>
        <p:sp>
          <p:nvSpPr>
            <p:cNvPr id="16" name="Freeform 16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53776" y="17180"/>
              <a:ext cx="1419932" cy="1774434"/>
            </a:xfrm>
            <a:custGeom>
              <a:avLst/>
              <a:gdLst/>
              <a:ahLst/>
              <a:cxnLst/>
              <a:rect l="l" t="t" r="r" b="b"/>
              <a:pathLst>
                <a:path w="1419932" h="1774434">
                  <a:moveTo>
                    <a:pt x="333724" y="23148"/>
                  </a:moveTo>
                  <a:cubicBezTo>
                    <a:pt x="1011554" y="198163"/>
                    <a:pt x="1419931" y="888690"/>
                    <a:pt x="1246751" y="1566992"/>
                  </a:cubicBezTo>
                  <a:cubicBezTo>
                    <a:pt x="1224630" y="1655280"/>
                    <a:pt x="1156960" y="1724983"/>
                    <a:pt x="1069366" y="1749709"/>
                  </a:cubicBezTo>
                  <a:cubicBezTo>
                    <a:pt x="981772" y="1774434"/>
                    <a:pt x="887643" y="1750402"/>
                    <a:pt x="822623" y="1686711"/>
                  </a:cubicBezTo>
                  <a:cubicBezTo>
                    <a:pt x="757603" y="1623021"/>
                    <a:pt x="731630" y="1529410"/>
                    <a:pt x="754540" y="1441323"/>
                  </a:cubicBezTo>
                  <a:cubicBezTo>
                    <a:pt x="858448" y="1034342"/>
                    <a:pt x="613422" y="620026"/>
                    <a:pt x="206724" y="515017"/>
                  </a:cubicBezTo>
                  <a:cubicBezTo>
                    <a:pt x="118496" y="492657"/>
                    <a:pt x="48976" y="424799"/>
                    <a:pt x="24488" y="337138"/>
                  </a:cubicBezTo>
                  <a:cubicBezTo>
                    <a:pt x="0" y="249478"/>
                    <a:pt x="24286" y="155414"/>
                    <a:pt x="88152" y="90567"/>
                  </a:cubicBezTo>
                  <a:cubicBezTo>
                    <a:pt x="152018" y="25719"/>
                    <a:pt x="245700" y="0"/>
                    <a:pt x="333724" y="23148"/>
                  </a:cubicBezTo>
                  <a:close/>
                </a:path>
              </a:pathLst>
            </a:custGeom>
            <a:solidFill>
              <a:srgbClr val="DD211D"/>
            </a:solidFill>
          </p:spPr>
        </p:sp>
      </p:grpSp>
      <p:sp>
        <p:nvSpPr>
          <p:cNvPr id="18" name="TextBox 9">
            <a:extLst>
              <a:ext uri="{FF2B5EF4-FFF2-40B4-BE49-F238E27FC236}">
                <a16:creationId xmlns:a16="http://schemas.microsoft.com/office/drawing/2014/main" id="{CDF7E398-A95A-4AB2-96B5-6B2ECDA3B3DB}"/>
              </a:ext>
            </a:extLst>
          </p:cNvPr>
          <p:cNvSpPr txBox="1"/>
          <p:nvPr/>
        </p:nvSpPr>
        <p:spPr>
          <a:xfrm>
            <a:off x="12103440" y="5306180"/>
            <a:ext cx="225986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DD211D"/>
                </a:solidFill>
                <a:latin typeface="Open Sans Light"/>
              </a:rPr>
              <a:t>1</a:t>
            </a:r>
            <a:r>
              <a:rPr lang="en-US" sz="3600" b="1" dirty="0">
                <a:solidFill>
                  <a:srgbClr val="000000"/>
                </a:solidFill>
                <a:latin typeface="Open Sans Light"/>
              </a:rPr>
              <a:t> in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7253" y="2622123"/>
            <a:ext cx="5572330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41414"/>
                </a:solidFill>
                <a:latin typeface="Verdana" panose="020B0604030504040204" pitchFamily="34" charset="0"/>
              </a:rPr>
              <a:t>Eat right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27253" y="4660096"/>
            <a:ext cx="5572330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41414"/>
                </a:solidFill>
                <a:latin typeface="Verdana" panose="020B0604030504040204" pitchFamily="34" charset="0"/>
              </a:rPr>
              <a:t>Exercise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27253" y="6698070"/>
            <a:ext cx="5572330" cy="48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41414"/>
                </a:solidFill>
                <a:latin typeface="Verdana" panose="020B0604030504040204" pitchFamily="34" charset="0"/>
              </a:rPr>
              <a:t>Don’t smoke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81200" y="3746857"/>
            <a:ext cx="5124850" cy="235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 spc="48" dirty="0">
                <a:solidFill>
                  <a:srgbClr val="DD211D"/>
                </a:solidFill>
                <a:latin typeface="Verdana" panose="020B0604030504040204" pitchFamily="34" charset="0"/>
              </a:rPr>
              <a:t>Current</a:t>
            </a:r>
            <a:r>
              <a:rPr lang="en-US" sz="4800" spc="48" dirty="0">
                <a:solidFill>
                  <a:srgbClr val="141414"/>
                </a:solidFill>
                <a:latin typeface="Verdana" panose="020B0604030504040204" pitchFamily="34" charset="0"/>
              </a:rPr>
              <a:t> preventative measures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7" name="AutoShape 7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8" name="AutoShape 8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144000" y="2606641"/>
            <a:ext cx="610500" cy="61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144000" y="4644615"/>
            <a:ext cx="610500" cy="61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144000" y="6682588"/>
            <a:ext cx="610500" cy="610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3" name="AutoShape 3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33007" y="2678652"/>
            <a:ext cx="2565426" cy="2298180"/>
            <a:chOff x="0" y="0"/>
            <a:chExt cx="13106099" cy="11740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06099" cy="11740811"/>
            </a:xfrm>
            <a:custGeom>
              <a:avLst/>
              <a:gdLst/>
              <a:ahLst/>
              <a:cxnLst/>
              <a:rect l="l" t="t" r="r" b="b"/>
              <a:pathLst>
                <a:path w="13106099" h="11740811">
                  <a:moveTo>
                    <a:pt x="0" y="0"/>
                  </a:moveTo>
                  <a:lnTo>
                    <a:pt x="0" y="11740811"/>
                  </a:lnTo>
                  <a:lnTo>
                    <a:pt x="13106099" y="11740811"/>
                  </a:lnTo>
                  <a:lnTo>
                    <a:pt x="13106099" y="0"/>
                  </a:lnTo>
                  <a:lnTo>
                    <a:pt x="0" y="0"/>
                  </a:lnTo>
                  <a:close/>
                  <a:moveTo>
                    <a:pt x="13045139" y="11679851"/>
                  </a:moveTo>
                  <a:lnTo>
                    <a:pt x="59690" y="11679851"/>
                  </a:lnTo>
                  <a:lnTo>
                    <a:pt x="59690" y="59690"/>
                  </a:lnTo>
                  <a:lnTo>
                    <a:pt x="13045139" y="59690"/>
                  </a:lnTo>
                  <a:lnTo>
                    <a:pt x="13045139" y="11679851"/>
                  </a:lnTo>
                  <a:close/>
                </a:path>
              </a:pathLst>
            </a:custGeom>
            <a:solidFill>
              <a:srgbClr val="14141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813238" y="2678652"/>
            <a:ext cx="2565426" cy="2298180"/>
            <a:chOff x="0" y="0"/>
            <a:chExt cx="13106099" cy="117408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106099" cy="11740811"/>
            </a:xfrm>
            <a:custGeom>
              <a:avLst/>
              <a:gdLst/>
              <a:ahLst/>
              <a:cxnLst/>
              <a:rect l="l" t="t" r="r" b="b"/>
              <a:pathLst>
                <a:path w="13106099" h="11740811">
                  <a:moveTo>
                    <a:pt x="0" y="0"/>
                  </a:moveTo>
                  <a:lnTo>
                    <a:pt x="0" y="11740811"/>
                  </a:lnTo>
                  <a:lnTo>
                    <a:pt x="13106099" y="11740811"/>
                  </a:lnTo>
                  <a:lnTo>
                    <a:pt x="13106099" y="0"/>
                  </a:lnTo>
                  <a:lnTo>
                    <a:pt x="0" y="0"/>
                  </a:lnTo>
                  <a:close/>
                  <a:moveTo>
                    <a:pt x="13045139" y="11679851"/>
                  </a:moveTo>
                  <a:lnTo>
                    <a:pt x="59690" y="11679851"/>
                  </a:lnTo>
                  <a:lnTo>
                    <a:pt x="59690" y="59690"/>
                  </a:lnTo>
                  <a:lnTo>
                    <a:pt x="13045139" y="59690"/>
                  </a:lnTo>
                  <a:lnTo>
                    <a:pt x="13045139" y="11679851"/>
                  </a:lnTo>
                  <a:close/>
                </a:path>
              </a:pathLst>
            </a:custGeom>
            <a:solidFill>
              <a:srgbClr val="14141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833007" y="5310167"/>
            <a:ext cx="2565426" cy="2298180"/>
            <a:chOff x="0" y="0"/>
            <a:chExt cx="13106099" cy="117408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06099" cy="11740811"/>
            </a:xfrm>
            <a:custGeom>
              <a:avLst/>
              <a:gdLst/>
              <a:ahLst/>
              <a:cxnLst/>
              <a:rect l="l" t="t" r="r" b="b"/>
              <a:pathLst>
                <a:path w="13106099" h="11740811">
                  <a:moveTo>
                    <a:pt x="0" y="0"/>
                  </a:moveTo>
                  <a:lnTo>
                    <a:pt x="0" y="11740811"/>
                  </a:lnTo>
                  <a:lnTo>
                    <a:pt x="13106099" y="11740811"/>
                  </a:lnTo>
                  <a:lnTo>
                    <a:pt x="13106099" y="0"/>
                  </a:lnTo>
                  <a:lnTo>
                    <a:pt x="0" y="0"/>
                  </a:lnTo>
                  <a:close/>
                  <a:moveTo>
                    <a:pt x="13045139" y="11679851"/>
                  </a:moveTo>
                  <a:lnTo>
                    <a:pt x="59690" y="11679851"/>
                  </a:lnTo>
                  <a:lnTo>
                    <a:pt x="59690" y="59690"/>
                  </a:lnTo>
                  <a:lnTo>
                    <a:pt x="13045139" y="59690"/>
                  </a:lnTo>
                  <a:lnTo>
                    <a:pt x="13045139" y="11679851"/>
                  </a:lnTo>
                  <a:close/>
                </a:path>
              </a:pathLst>
            </a:custGeom>
            <a:solidFill>
              <a:srgbClr val="14141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813238" y="5310167"/>
            <a:ext cx="2565426" cy="2298180"/>
            <a:chOff x="0" y="0"/>
            <a:chExt cx="13106099" cy="117408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06099" cy="11740811"/>
            </a:xfrm>
            <a:custGeom>
              <a:avLst/>
              <a:gdLst/>
              <a:ahLst/>
              <a:cxnLst/>
              <a:rect l="l" t="t" r="r" b="b"/>
              <a:pathLst>
                <a:path w="13106099" h="11740811">
                  <a:moveTo>
                    <a:pt x="0" y="0"/>
                  </a:moveTo>
                  <a:lnTo>
                    <a:pt x="0" y="11740811"/>
                  </a:lnTo>
                  <a:lnTo>
                    <a:pt x="13106099" y="11740811"/>
                  </a:lnTo>
                  <a:lnTo>
                    <a:pt x="13106099" y="0"/>
                  </a:lnTo>
                  <a:lnTo>
                    <a:pt x="0" y="0"/>
                  </a:lnTo>
                  <a:close/>
                  <a:moveTo>
                    <a:pt x="13045139" y="11679851"/>
                  </a:moveTo>
                  <a:lnTo>
                    <a:pt x="59690" y="11679851"/>
                  </a:lnTo>
                  <a:lnTo>
                    <a:pt x="59690" y="59690"/>
                  </a:lnTo>
                  <a:lnTo>
                    <a:pt x="13045139" y="59690"/>
                  </a:lnTo>
                  <a:lnTo>
                    <a:pt x="13045139" y="11679851"/>
                  </a:lnTo>
                  <a:close/>
                </a:path>
              </a:pathLst>
            </a:custGeom>
            <a:solidFill>
              <a:srgbClr val="141414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13709" y="2879682"/>
            <a:ext cx="1665607" cy="182851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249505" y="2947834"/>
            <a:ext cx="1680665" cy="184136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269662" y="5560327"/>
            <a:ext cx="1692116" cy="18576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292482" y="5560327"/>
            <a:ext cx="1637688" cy="1797861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71708" y="3158029"/>
            <a:ext cx="8083619" cy="3100327"/>
            <a:chOff x="0" y="0"/>
            <a:chExt cx="10778158" cy="413376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10778158" cy="2921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DD211D"/>
                  </a:solidFill>
                  <a:latin typeface="Verdana" panose="020B0604030504040204" pitchFamily="34" charset="0"/>
                </a:rPr>
                <a:t>1 in 4</a:t>
              </a:r>
              <a:r>
                <a:rPr lang="en-US" sz="7200" dirty="0">
                  <a:solidFill>
                    <a:srgbClr val="141414"/>
                  </a:solidFill>
                  <a:latin typeface="Verdana" panose="020B0604030504040204" pitchFamily="34" charset="0"/>
                </a:rPr>
                <a:t> </a:t>
              </a:r>
            </a:p>
            <a:p>
              <a:pPr algn="l">
                <a:lnSpc>
                  <a:spcPts val="8640"/>
                </a:lnSpc>
              </a:pPr>
              <a:r>
                <a:rPr lang="en-US" sz="7200" dirty="0">
                  <a:solidFill>
                    <a:srgbClr val="141414"/>
                  </a:solidFill>
                  <a:latin typeface="Verdana" panose="020B0604030504040204" pitchFamily="34" charset="0"/>
                </a:rPr>
                <a:t>of your patients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472178"/>
              <a:ext cx="8470425" cy="661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141414"/>
                  </a:solidFill>
                  <a:latin typeface="Verdana" panose="020B0604030504040204" pitchFamily="34" charset="0"/>
                </a:rPr>
                <a:t>may die of heart disease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13611" b="136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56604" y="4715903"/>
            <a:ext cx="14202696" cy="4542397"/>
            <a:chOff x="0" y="0"/>
            <a:chExt cx="18936928" cy="6056529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8936928" cy="4763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859"/>
                </a:lnSpc>
              </a:pPr>
              <a:r>
                <a:rPr lang="en-US" sz="12599" spc="-125" dirty="0">
                  <a:solidFill>
                    <a:srgbClr val="141414"/>
                  </a:solidFill>
                  <a:latin typeface="Verdana" panose="020B0604030504040204" pitchFamily="34" charset="0"/>
                </a:rPr>
                <a:t>Medical history </a:t>
              </a:r>
              <a:r>
                <a:rPr lang="en-US" sz="12599" spc="-125" dirty="0">
                  <a:solidFill>
                    <a:srgbClr val="DD211D"/>
                  </a:solidFill>
                  <a:latin typeface="Verdana" panose="020B0604030504040204" pitchFamily="34" charset="0"/>
                </a:rPr>
                <a:t>analysis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27612" y="5433409"/>
              <a:ext cx="15809316" cy="623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20"/>
                </a:lnSpc>
              </a:pPr>
              <a:r>
                <a:rPr lang="en-US" sz="2800" dirty="0">
                  <a:solidFill>
                    <a:srgbClr val="141414"/>
                  </a:solidFill>
                  <a:latin typeface="Verdana" panose="020B0604030504040204" pitchFamily="34" charset="0"/>
                </a:rPr>
                <a:t>Framingham risk score &amp; Boston University study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6" name="AutoShape 6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DD211D"/>
          </a:solidFill>
        </p:spPr>
      </p:sp>
      <p:grpSp>
        <p:nvGrpSpPr>
          <p:cNvPr id="3" name="Group 3"/>
          <p:cNvGrpSpPr/>
          <p:nvPr/>
        </p:nvGrpSpPr>
        <p:grpSpPr>
          <a:xfrm>
            <a:off x="10667800" y="3443565"/>
            <a:ext cx="6096400" cy="1699934"/>
            <a:chOff x="0" y="0"/>
            <a:chExt cx="8128533" cy="2266579"/>
          </a:xfrm>
        </p:grpSpPr>
        <p:sp>
          <p:nvSpPr>
            <p:cNvPr id="4" name="TextBox 4"/>
            <p:cNvSpPr txBox="1"/>
            <p:nvPr/>
          </p:nvSpPr>
          <p:spPr>
            <a:xfrm>
              <a:off x="3" y="0"/>
              <a:ext cx="812852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FDFCFC"/>
                  </a:solidFill>
                  <a:latin typeface="Verdana" panose="020B0604030504040204" pitchFamily="34" charset="0"/>
                </a:rPr>
                <a:t>200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43459"/>
              <a:ext cx="8128533" cy="623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DFCFC"/>
                  </a:solidFill>
                  <a:latin typeface="Verdana" panose="020B0604030504040204" pitchFamily="34" charset="0"/>
                </a:rPr>
                <a:t>Data points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1743" y="3443565"/>
            <a:ext cx="6096400" cy="1699934"/>
            <a:chOff x="0" y="0"/>
            <a:chExt cx="8128533" cy="2266579"/>
          </a:xfrm>
        </p:grpSpPr>
        <p:sp>
          <p:nvSpPr>
            <p:cNvPr id="7" name="TextBox 7"/>
            <p:cNvSpPr txBox="1"/>
            <p:nvPr/>
          </p:nvSpPr>
          <p:spPr>
            <a:xfrm>
              <a:off x="3" y="0"/>
              <a:ext cx="812852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141414"/>
                  </a:solidFill>
                  <a:latin typeface="Verdana" panose="020B0604030504040204" pitchFamily="34" charset="0"/>
                </a:rPr>
                <a:t>6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43459"/>
              <a:ext cx="8128533" cy="623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141414"/>
                  </a:solidFill>
                  <a:latin typeface="Verdana" panose="020B0604030504040204" pitchFamily="34" charset="0"/>
                </a:rPr>
                <a:t>Data points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0" name="AutoShape 10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81743" y="6916761"/>
            <a:ext cx="6096400" cy="1699934"/>
            <a:chOff x="0" y="0"/>
            <a:chExt cx="8128533" cy="2266579"/>
          </a:xfrm>
        </p:grpSpPr>
        <p:sp>
          <p:nvSpPr>
            <p:cNvPr id="13" name="TextBox 13"/>
            <p:cNvSpPr txBox="1"/>
            <p:nvPr/>
          </p:nvSpPr>
          <p:spPr>
            <a:xfrm>
              <a:off x="3" y="0"/>
              <a:ext cx="812852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141414"/>
                  </a:solidFill>
                  <a:latin typeface="Verdana" panose="020B0604030504040204" pitchFamily="34" charset="0"/>
                </a:rPr>
                <a:t>56%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43459"/>
              <a:ext cx="8128533" cy="623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141414"/>
                  </a:solidFill>
                  <a:latin typeface="Verdana" panose="020B0604030504040204" pitchFamily="34" charset="0"/>
                </a:rPr>
                <a:t>Accuracy rate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67800" y="6916761"/>
            <a:ext cx="6096400" cy="1699934"/>
            <a:chOff x="0" y="0"/>
            <a:chExt cx="8128533" cy="2266579"/>
          </a:xfrm>
        </p:grpSpPr>
        <p:sp>
          <p:nvSpPr>
            <p:cNvPr id="16" name="TextBox 16"/>
            <p:cNvSpPr txBox="1"/>
            <p:nvPr/>
          </p:nvSpPr>
          <p:spPr>
            <a:xfrm>
              <a:off x="3" y="0"/>
              <a:ext cx="8128528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>
                  <a:solidFill>
                    <a:srgbClr val="FDFCFC"/>
                  </a:solidFill>
                  <a:latin typeface="Verdana" panose="020B0604030504040204" pitchFamily="34" charset="0"/>
                </a:rPr>
                <a:t>82%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43459"/>
              <a:ext cx="8128533" cy="623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DFCFC"/>
                  </a:solidFill>
                  <a:latin typeface="Verdana" panose="020B0604030504040204" pitchFamily="34" charset="0"/>
                </a:rPr>
                <a:t>Accuracy rate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13930" y="942975"/>
            <a:ext cx="6383834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000000"/>
                </a:solidFill>
                <a:latin typeface="Open Sans Bold"/>
              </a:rPr>
              <a:t>Framingham risk score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72153" y="942975"/>
            <a:ext cx="6552307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FFFFFF"/>
                </a:solidFill>
                <a:latin typeface="Open Sans Bold"/>
              </a:rPr>
              <a:t>Boston University study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248</Words>
  <Application>Microsoft Office PowerPoint</Application>
  <PresentationFormat>Custom</PresentationFormat>
  <Paragraphs>84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Open Sans Bold</vt:lpstr>
      <vt:lpstr>Open Sans Light</vt:lpstr>
      <vt:lpstr>Arial</vt:lpstr>
      <vt:lpstr>Calibri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Red Minimalist Modern Professional Genome Editing Medical Presentation</dc:title>
  <dc:creator>Korey</dc:creator>
  <cp:lastModifiedBy>Korey Bernhardt</cp:lastModifiedBy>
  <cp:revision>16</cp:revision>
  <dcterms:created xsi:type="dcterms:W3CDTF">2006-08-16T00:00:00Z</dcterms:created>
  <dcterms:modified xsi:type="dcterms:W3CDTF">2021-07-17T21:48:31Z</dcterms:modified>
  <dc:identifier>DAEj0-JVbMM</dc:identifier>
</cp:coreProperties>
</file>